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13004800" cy="19507200"/>
  <p:notesSz cx="13004800" cy="195072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6047232"/>
            <a:ext cx="11054080" cy="40965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rgbClr val="0F4D93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10924032"/>
            <a:ext cx="9103360" cy="4876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rgbClr val="0F4D93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rgbClr val="0F4D93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50240" y="4486656"/>
            <a:ext cx="5657088" cy="128747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697472" y="4486656"/>
            <a:ext cx="5657088" cy="128747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rgbClr val="0F4D93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jpg"/><Relationship Id="rId9" Type="http://schemas.openxmlformats.org/officeDocument/2006/relationships/image" Target="../media/image3.png"/><Relationship Id="rId10" Type="http://schemas.openxmlformats.org/officeDocument/2006/relationships/image" Target="../media/image4.jpg"/><Relationship Id="rId11" Type="http://schemas.openxmlformats.org/officeDocument/2006/relationships/image" Target="../media/image5.jpg"/><Relationship Id="rId12" Type="http://schemas.openxmlformats.org/officeDocument/2006/relationships/image" Target="../media/image6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33187" y="561187"/>
            <a:ext cx="1784611" cy="1735396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33187" y="0"/>
            <a:ext cx="12568549" cy="1096136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755311" y="1778101"/>
            <a:ext cx="668085" cy="25924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06402" y="13081049"/>
            <a:ext cx="11973679" cy="224168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4719" y="16021158"/>
            <a:ext cx="11778439" cy="3452492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333651" y="18210989"/>
            <a:ext cx="372175" cy="979019"/>
          </a:xfrm>
          <a:prstGeom prst="rect">
            <a:avLst/>
          </a:prstGeom>
        </p:spPr>
      </p:pic>
      <p:sp>
        <p:nvSpPr>
          <p:cNvPr id="22" name="bg object 22"/>
          <p:cNvSpPr/>
          <p:nvPr/>
        </p:nvSpPr>
        <p:spPr>
          <a:xfrm>
            <a:off x="-6101" y="115907"/>
            <a:ext cx="128270" cy="19370040"/>
          </a:xfrm>
          <a:custGeom>
            <a:avLst/>
            <a:gdLst/>
            <a:ahLst/>
            <a:cxnLst/>
            <a:rect l="l" t="t" r="r" b="b"/>
            <a:pathLst>
              <a:path w="128270" h="19370040">
                <a:moveTo>
                  <a:pt x="0" y="0"/>
                </a:moveTo>
                <a:lnTo>
                  <a:pt x="128125" y="0"/>
                </a:lnTo>
                <a:lnTo>
                  <a:pt x="128125" y="19369946"/>
                </a:lnTo>
                <a:lnTo>
                  <a:pt x="0" y="1936994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bg object 23"/>
          <p:cNvSpPr/>
          <p:nvPr/>
        </p:nvSpPr>
        <p:spPr>
          <a:xfrm>
            <a:off x="5878541" y="15658224"/>
            <a:ext cx="0" cy="1339215"/>
          </a:xfrm>
          <a:custGeom>
            <a:avLst/>
            <a:gdLst/>
            <a:ahLst/>
            <a:cxnLst/>
            <a:rect l="l" t="t" r="r" b="b"/>
            <a:pathLst>
              <a:path w="0" h="1339215">
                <a:moveTo>
                  <a:pt x="0" y="1338908"/>
                </a:moveTo>
                <a:lnTo>
                  <a:pt x="0" y="0"/>
                </a:lnTo>
              </a:path>
            </a:pathLst>
          </a:custGeom>
          <a:ln w="274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bg object 24"/>
          <p:cNvSpPr/>
          <p:nvPr/>
        </p:nvSpPr>
        <p:spPr>
          <a:xfrm>
            <a:off x="6372741" y="16152308"/>
            <a:ext cx="0" cy="845185"/>
          </a:xfrm>
          <a:custGeom>
            <a:avLst/>
            <a:gdLst/>
            <a:ahLst/>
            <a:cxnLst/>
            <a:rect l="l" t="t" r="r" b="b"/>
            <a:pathLst>
              <a:path w="0" h="845184">
                <a:moveTo>
                  <a:pt x="0" y="844823"/>
                </a:moveTo>
                <a:lnTo>
                  <a:pt x="0" y="0"/>
                </a:lnTo>
              </a:path>
            </a:pathLst>
          </a:custGeom>
          <a:ln w="3660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bg object 25"/>
          <p:cNvSpPr/>
          <p:nvPr/>
        </p:nvSpPr>
        <p:spPr>
          <a:xfrm>
            <a:off x="12955975" y="115907"/>
            <a:ext cx="0" cy="19370040"/>
          </a:xfrm>
          <a:custGeom>
            <a:avLst/>
            <a:gdLst/>
            <a:ahLst/>
            <a:cxnLst/>
            <a:rect l="l" t="t" r="r" b="b"/>
            <a:pathLst>
              <a:path w="0" h="19370040">
                <a:moveTo>
                  <a:pt x="0" y="19369946"/>
                </a:moveTo>
                <a:lnTo>
                  <a:pt x="0" y="0"/>
                </a:lnTo>
              </a:path>
            </a:pathLst>
          </a:custGeom>
          <a:ln w="10982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bg object 26"/>
          <p:cNvSpPr/>
          <p:nvPr/>
        </p:nvSpPr>
        <p:spPr>
          <a:xfrm>
            <a:off x="146429" y="-22862"/>
            <a:ext cx="5579745" cy="125095"/>
          </a:xfrm>
          <a:custGeom>
            <a:avLst/>
            <a:gdLst/>
            <a:ahLst/>
            <a:cxnLst/>
            <a:rect l="l" t="t" r="r" b="b"/>
            <a:pathLst>
              <a:path w="5579745" h="125095">
                <a:moveTo>
                  <a:pt x="0" y="0"/>
                </a:moveTo>
                <a:lnTo>
                  <a:pt x="5579580" y="0"/>
                </a:lnTo>
                <a:lnTo>
                  <a:pt x="5579580" y="125046"/>
                </a:lnTo>
                <a:lnTo>
                  <a:pt x="0" y="12504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bg object 27"/>
          <p:cNvSpPr/>
          <p:nvPr/>
        </p:nvSpPr>
        <p:spPr>
          <a:xfrm>
            <a:off x="2602177" y="2003799"/>
            <a:ext cx="1153160" cy="0"/>
          </a:xfrm>
          <a:custGeom>
            <a:avLst/>
            <a:gdLst/>
            <a:ahLst/>
            <a:cxnLst/>
            <a:rect l="l" t="t" r="r" b="b"/>
            <a:pathLst>
              <a:path w="1153160" h="0">
                <a:moveTo>
                  <a:pt x="0" y="0"/>
                </a:moveTo>
                <a:lnTo>
                  <a:pt x="1153133" y="0"/>
                </a:lnTo>
              </a:path>
            </a:pathLst>
          </a:custGeom>
          <a:ln w="1829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bg object 28"/>
          <p:cNvSpPr/>
          <p:nvPr/>
        </p:nvSpPr>
        <p:spPr>
          <a:xfrm>
            <a:off x="494200" y="8115808"/>
            <a:ext cx="7129780" cy="0"/>
          </a:xfrm>
          <a:custGeom>
            <a:avLst/>
            <a:gdLst/>
            <a:ahLst/>
            <a:cxnLst/>
            <a:rect l="l" t="t" r="r" b="b"/>
            <a:pathLst>
              <a:path w="7129780" h="0">
                <a:moveTo>
                  <a:pt x="0" y="0"/>
                </a:moveTo>
                <a:lnTo>
                  <a:pt x="7129294" y="0"/>
                </a:lnTo>
              </a:path>
            </a:pathLst>
          </a:custGeom>
          <a:ln w="2744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bg object 29"/>
          <p:cNvSpPr/>
          <p:nvPr/>
        </p:nvSpPr>
        <p:spPr>
          <a:xfrm>
            <a:off x="6381893" y="16149259"/>
            <a:ext cx="1837055" cy="0"/>
          </a:xfrm>
          <a:custGeom>
            <a:avLst/>
            <a:gdLst/>
            <a:ahLst/>
            <a:cxnLst/>
            <a:rect l="l" t="t" r="r" b="b"/>
            <a:pathLst>
              <a:path w="1837054" h="0">
                <a:moveTo>
                  <a:pt x="0" y="0"/>
                </a:moveTo>
                <a:lnTo>
                  <a:pt x="1836472" y="0"/>
                </a:lnTo>
              </a:path>
            </a:pathLst>
          </a:custGeom>
          <a:ln w="2134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bg object 30"/>
          <p:cNvSpPr/>
          <p:nvPr/>
        </p:nvSpPr>
        <p:spPr>
          <a:xfrm>
            <a:off x="12123156" y="18235393"/>
            <a:ext cx="619760" cy="0"/>
          </a:xfrm>
          <a:custGeom>
            <a:avLst/>
            <a:gdLst/>
            <a:ahLst/>
            <a:cxnLst/>
            <a:rect l="l" t="t" r="r" b="b"/>
            <a:pathLst>
              <a:path w="619759" h="0">
                <a:moveTo>
                  <a:pt x="0" y="0"/>
                </a:moveTo>
                <a:lnTo>
                  <a:pt x="619275" y="0"/>
                </a:lnTo>
              </a:path>
            </a:pathLst>
          </a:custGeom>
          <a:ln w="2134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bg object 31"/>
          <p:cNvSpPr/>
          <p:nvPr/>
        </p:nvSpPr>
        <p:spPr>
          <a:xfrm>
            <a:off x="12123156" y="19165614"/>
            <a:ext cx="619760" cy="0"/>
          </a:xfrm>
          <a:custGeom>
            <a:avLst/>
            <a:gdLst/>
            <a:ahLst/>
            <a:cxnLst/>
            <a:rect l="l" t="t" r="r" b="b"/>
            <a:pathLst>
              <a:path w="619759" h="0">
                <a:moveTo>
                  <a:pt x="0" y="0"/>
                </a:moveTo>
                <a:lnTo>
                  <a:pt x="619275" y="0"/>
                </a:lnTo>
              </a:path>
            </a:pathLst>
          </a:custGeom>
          <a:ln w="1219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bg object 32"/>
          <p:cNvSpPr/>
          <p:nvPr/>
        </p:nvSpPr>
        <p:spPr>
          <a:xfrm>
            <a:off x="3605830" y="19377581"/>
            <a:ext cx="9399270" cy="113030"/>
          </a:xfrm>
          <a:custGeom>
            <a:avLst/>
            <a:gdLst/>
            <a:ahLst/>
            <a:cxnLst/>
            <a:rect l="l" t="t" r="r" b="b"/>
            <a:pathLst>
              <a:path w="9399269" h="113030">
                <a:moveTo>
                  <a:pt x="9398968" y="112846"/>
                </a:moveTo>
                <a:lnTo>
                  <a:pt x="0" y="112846"/>
                </a:lnTo>
                <a:lnTo>
                  <a:pt x="0" y="0"/>
                </a:lnTo>
                <a:lnTo>
                  <a:pt x="9398968" y="0"/>
                </a:lnTo>
                <a:lnTo>
                  <a:pt x="9398968" y="1128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g object 33"/>
          <p:cNvSpPr/>
          <p:nvPr/>
        </p:nvSpPr>
        <p:spPr>
          <a:xfrm>
            <a:off x="146429" y="19434006"/>
            <a:ext cx="2355215" cy="0"/>
          </a:xfrm>
          <a:custGeom>
            <a:avLst/>
            <a:gdLst/>
            <a:ahLst/>
            <a:cxnLst/>
            <a:rect l="l" t="t" r="r" b="b"/>
            <a:pathLst>
              <a:path w="2355215" h="0">
                <a:moveTo>
                  <a:pt x="0" y="0"/>
                </a:moveTo>
                <a:lnTo>
                  <a:pt x="2355077" y="0"/>
                </a:lnTo>
              </a:path>
            </a:pathLst>
          </a:custGeom>
          <a:ln w="1097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bg object 34"/>
          <p:cNvSpPr/>
          <p:nvPr/>
        </p:nvSpPr>
        <p:spPr>
          <a:xfrm>
            <a:off x="5612010" y="807747"/>
            <a:ext cx="6350" cy="60960"/>
          </a:xfrm>
          <a:custGeom>
            <a:avLst/>
            <a:gdLst/>
            <a:ahLst/>
            <a:cxnLst/>
            <a:rect l="l" t="t" r="r" b="b"/>
            <a:pathLst>
              <a:path w="6350" h="60959">
                <a:moveTo>
                  <a:pt x="6101" y="60679"/>
                </a:moveTo>
                <a:lnTo>
                  <a:pt x="0" y="60679"/>
                </a:lnTo>
                <a:lnTo>
                  <a:pt x="0" y="0"/>
                </a:lnTo>
                <a:lnTo>
                  <a:pt x="6101" y="0"/>
                </a:lnTo>
                <a:lnTo>
                  <a:pt x="6101" y="60679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30905" y="1035456"/>
            <a:ext cx="3220085" cy="879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rgbClr val="0F4D93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0240" y="4486656"/>
            <a:ext cx="11704320" cy="128747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421632" y="18141696"/>
            <a:ext cx="4161536" cy="975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50240" y="18141696"/>
            <a:ext cx="2991104" cy="975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9363456" y="18141696"/>
            <a:ext cx="2991104" cy="975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bacc@baccnj.com" TargetMode="External"/><Relationship Id="rId3" Type="http://schemas.openxmlformats.org/officeDocument/2006/relationships/hyperlink" Target="http://www.baccnj.com/" TargetMode="External"/><Relationship Id="rId4" Type="http://schemas.openxmlformats.org/officeDocument/2006/relationships/hyperlink" Target="http://www.tinyurl.com/BACCScorecard" TargetMode="External"/><Relationship Id="rId5" Type="http://schemas.openxmlformats.org/officeDocument/2006/relationships/hyperlink" Target="http://www.cumberlandgrows.com/Events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14656" y="634901"/>
            <a:ext cx="3060700" cy="361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</a:pPr>
            <a:r>
              <a:rPr dirty="0" sz="2200" spc="720">
                <a:solidFill>
                  <a:srgbClr val="343436"/>
                </a:solidFill>
                <a:latin typeface="Arial"/>
                <a:cs typeface="Arial"/>
              </a:rPr>
              <a:t>CU</a:t>
            </a:r>
            <a:r>
              <a:rPr dirty="0" sz="2200" spc="725">
                <a:solidFill>
                  <a:srgbClr val="343436"/>
                </a:solidFill>
                <a:latin typeface="Arial"/>
                <a:cs typeface="Arial"/>
              </a:rPr>
              <a:t>M</a:t>
            </a:r>
            <a:r>
              <a:rPr dirty="0" sz="2200" spc="715">
                <a:solidFill>
                  <a:srgbClr val="343436"/>
                </a:solidFill>
                <a:latin typeface="Arial"/>
                <a:cs typeface="Arial"/>
              </a:rPr>
              <a:t>BE</a:t>
            </a:r>
            <a:r>
              <a:rPr dirty="0" sz="2200" spc="720">
                <a:solidFill>
                  <a:srgbClr val="343436"/>
                </a:solidFill>
                <a:latin typeface="Arial"/>
                <a:cs typeface="Arial"/>
              </a:rPr>
              <a:t>RL</a:t>
            </a:r>
            <a:r>
              <a:rPr dirty="0" sz="2200" spc="715">
                <a:solidFill>
                  <a:srgbClr val="343436"/>
                </a:solidFill>
                <a:latin typeface="Arial"/>
                <a:cs typeface="Arial"/>
              </a:rPr>
              <a:t>A</a:t>
            </a:r>
            <a:r>
              <a:rPr dirty="0" sz="2200" spc="720">
                <a:solidFill>
                  <a:srgbClr val="343436"/>
                </a:solidFill>
                <a:latin typeface="Arial"/>
                <a:cs typeface="Arial"/>
              </a:rPr>
              <a:t>ND</a:t>
            </a:r>
            <a:r>
              <a:rPr dirty="0" baseline="95238" sz="525" spc="1064">
                <a:solidFill>
                  <a:srgbClr val="B3BFB8"/>
                </a:solidFill>
                <a:latin typeface="Arial"/>
                <a:cs typeface="Arial"/>
              </a:rPr>
              <a:t>1</a:t>
            </a:r>
            <a:endParaRPr baseline="95238" sz="525">
              <a:latin typeface="Arial"/>
              <a:cs typeface="Arial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27555" algn="l"/>
              </a:tabLst>
            </a:pPr>
            <a:r>
              <a:rPr dirty="0" spc="-25"/>
              <a:t>GR</a:t>
            </a:r>
            <a:r>
              <a:rPr dirty="0"/>
              <a:t>	</a:t>
            </a:r>
            <a:r>
              <a:rPr dirty="0" spc="100"/>
              <a:t>WS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589287" y="2044466"/>
            <a:ext cx="3146425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>
                <a:solidFill>
                  <a:srgbClr val="4D4F50"/>
                </a:solidFill>
                <a:latin typeface="Arial"/>
                <a:cs typeface="Arial"/>
              </a:rPr>
              <a:t>Home</a:t>
            </a:r>
            <a:r>
              <a:rPr dirty="0" sz="1500">
                <a:solidFill>
                  <a:srgbClr val="343436"/>
                </a:solidFill>
                <a:latin typeface="Arial"/>
                <a:cs typeface="Arial"/>
              </a:rPr>
              <a:t>t</a:t>
            </a:r>
            <a:r>
              <a:rPr dirty="0" sz="1500">
                <a:solidFill>
                  <a:srgbClr val="4D4F50"/>
                </a:solidFill>
                <a:latin typeface="Arial"/>
                <a:cs typeface="Arial"/>
              </a:rPr>
              <a:t>ow</a:t>
            </a:r>
            <a:r>
              <a:rPr dirty="0" sz="1500">
                <a:solidFill>
                  <a:srgbClr val="343436"/>
                </a:solidFill>
                <a:latin typeface="Arial"/>
                <a:cs typeface="Arial"/>
              </a:rPr>
              <a:t>n</a:t>
            </a:r>
            <a:r>
              <a:rPr dirty="0" sz="1500" spc="-19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1450" spc="-175">
                <a:solidFill>
                  <a:srgbClr val="4D4F50"/>
                </a:solidFill>
                <a:latin typeface="Arial"/>
                <a:cs typeface="Arial"/>
              </a:rPr>
              <a:t>1,-</a:t>
            </a:r>
            <a:r>
              <a:rPr dirty="0" sz="1450" spc="-135">
                <a:solidFill>
                  <a:srgbClr val="4D4F50"/>
                </a:solidFill>
                <a:latin typeface="Arial"/>
                <a:cs typeface="Arial"/>
              </a:rPr>
              <a:t>,ieart</a:t>
            </a:r>
            <a:r>
              <a:rPr dirty="0" sz="1450" spc="35">
                <a:solidFill>
                  <a:srgbClr val="4D4F50"/>
                </a:solidFill>
                <a:latin typeface="Arial"/>
                <a:cs typeface="Arial"/>
              </a:rPr>
              <a:t> </a:t>
            </a:r>
            <a:r>
              <a:rPr dirty="0" sz="1500" spc="-270">
                <a:solidFill>
                  <a:srgbClr val="4D4F50"/>
                </a:solidFill>
                <a:latin typeface="Arial"/>
                <a:cs typeface="Arial"/>
              </a:rPr>
              <a:t>w11th</a:t>
            </a:r>
            <a:r>
              <a:rPr dirty="0" sz="1500">
                <a:solidFill>
                  <a:srgbClr val="4D4F50"/>
                </a:solidFill>
                <a:latin typeface="Arial"/>
                <a:cs typeface="Arial"/>
              </a:rPr>
              <a:t> </a:t>
            </a:r>
            <a:r>
              <a:rPr dirty="0" sz="1500">
                <a:solidFill>
                  <a:srgbClr val="343436"/>
                </a:solidFill>
                <a:latin typeface="Arial"/>
                <a:cs typeface="Arial"/>
              </a:rPr>
              <a:t>a</a:t>
            </a:r>
            <a:r>
              <a:rPr dirty="0" sz="1500" spc="-1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1500" spc="-35">
                <a:solidFill>
                  <a:srgbClr val="4D4F50"/>
                </a:solidFill>
                <a:latin typeface="Arial"/>
                <a:cs typeface="Arial"/>
              </a:rPr>
              <a:t>Gl</a:t>
            </a:r>
            <a:r>
              <a:rPr dirty="0" sz="1500" spc="-35">
                <a:solidFill>
                  <a:srgbClr val="343436"/>
                </a:solidFill>
                <a:latin typeface="Arial"/>
                <a:cs typeface="Arial"/>
              </a:rPr>
              <a:t>ob</a:t>
            </a:r>
            <a:r>
              <a:rPr dirty="0" sz="1500" spc="-35">
                <a:solidFill>
                  <a:srgbClr val="4D4F50"/>
                </a:solidFill>
                <a:latin typeface="Arial"/>
                <a:cs typeface="Arial"/>
              </a:rPr>
              <a:t>al</a:t>
            </a:r>
            <a:r>
              <a:rPr dirty="0" sz="1500" spc="-70">
                <a:solidFill>
                  <a:srgbClr val="4D4F50"/>
                </a:solidFill>
                <a:latin typeface="Arial"/>
                <a:cs typeface="Arial"/>
              </a:rPr>
              <a:t> </a:t>
            </a:r>
            <a:r>
              <a:rPr dirty="0" sz="1500" spc="-20">
                <a:solidFill>
                  <a:srgbClr val="343436"/>
                </a:solidFill>
                <a:latin typeface="Arial"/>
                <a:cs typeface="Arial"/>
              </a:rPr>
              <a:t>R</a:t>
            </a:r>
            <a:r>
              <a:rPr dirty="0" sz="1500" spc="-20">
                <a:solidFill>
                  <a:srgbClr val="4D4F50"/>
                </a:solidFill>
                <a:latin typeface="Arial"/>
                <a:cs typeface="Arial"/>
              </a:rPr>
              <a:t>ea</a:t>
            </a:r>
            <a:r>
              <a:rPr dirty="0" sz="1500" spc="-20">
                <a:solidFill>
                  <a:srgbClr val="343436"/>
                </a:solidFill>
                <a:latin typeface="Arial"/>
                <a:cs typeface="Arial"/>
              </a:rPr>
              <a:t>c</a:t>
            </a:r>
            <a:r>
              <a:rPr dirty="0" sz="1500" spc="-20">
                <a:solidFill>
                  <a:srgbClr val="4D4F50"/>
                </a:solidFill>
                <a:latin typeface="Arial"/>
                <a:cs typeface="Arial"/>
              </a:rPr>
              <a:t>h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596630" y="2530931"/>
            <a:ext cx="40005" cy="464184"/>
          </a:xfrm>
          <a:custGeom>
            <a:avLst/>
            <a:gdLst/>
            <a:ahLst/>
            <a:cxnLst/>
            <a:rect l="l" t="t" r="r" b="b"/>
            <a:pathLst>
              <a:path w="40005" h="464185">
                <a:moveTo>
                  <a:pt x="39658" y="464084"/>
                </a:moveTo>
                <a:lnTo>
                  <a:pt x="0" y="464084"/>
                </a:lnTo>
                <a:lnTo>
                  <a:pt x="0" y="0"/>
                </a:lnTo>
                <a:lnTo>
                  <a:pt x="39658" y="0"/>
                </a:lnTo>
                <a:lnTo>
                  <a:pt x="39658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580529" y="2536153"/>
            <a:ext cx="31115" cy="442595"/>
          </a:xfrm>
          <a:custGeom>
            <a:avLst/>
            <a:gdLst/>
            <a:ahLst/>
            <a:cxnLst/>
            <a:rect l="l" t="t" r="r" b="b"/>
            <a:pathLst>
              <a:path w="31114" h="442594">
                <a:moveTo>
                  <a:pt x="30506" y="442091"/>
                </a:moveTo>
                <a:lnTo>
                  <a:pt x="0" y="442091"/>
                </a:lnTo>
                <a:lnTo>
                  <a:pt x="0" y="0"/>
                </a:lnTo>
                <a:lnTo>
                  <a:pt x="30506" y="0"/>
                </a:lnTo>
                <a:lnTo>
                  <a:pt x="30506" y="442091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826587" y="2846959"/>
            <a:ext cx="6350" cy="709930"/>
          </a:xfrm>
          <a:custGeom>
            <a:avLst/>
            <a:gdLst/>
            <a:ahLst/>
            <a:cxnLst/>
            <a:rect l="l" t="t" r="r" b="b"/>
            <a:pathLst>
              <a:path w="6350" h="709929">
                <a:moveTo>
                  <a:pt x="6101" y="709776"/>
                </a:moveTo>
                <a:lnTo>
                  <a:pt x="0" y="709776"/>
                </a:lnTo>
                <a:lnTo>
                  <a:pt x="0" y="0"/>
                </a:lnTo>
                <a:lnTo>
                  <a:pt x="6101" y="0"/>
                </a:lnTo>
                <a:lnTo>
                  <a:pt x="6101" y="709776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111944" y="3081727"/>
            <a:ext cx="6350" cy="391795"/>
          </a:xfrm>
          <a:custGeom>
            <a:avLst/>
            <a:gdLst/>
            <a:ahLst/>
            <a:cxnLst/>
            <a:rect l="l" t="t" r="r" b="b"/>
            <a:pathLst>
              <a:path w="6350" h="391795">
                <a:moveTo>
                  <a:pt x="6101" y="391287"/>
                </a:moveTo>
                <a:lnTo>
                  <a:pt x="0" y="391287"/>
                </a:lnTo>
                <a:lnTo>
                  <a:pt x="0" y="0"/>
                </a:lnTo>
                <a:lnTo>
                  <a:pt x="6101" y="0"/>
                </a:lnTo>
                <a:lnTo>
                  <a:pt x="6101" y="391287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434109" y="3081727"/>
            <a:ext cx="6350" cy="391795"/>
          </a:xfrm>
          <a:custGeom>
            <a:avLst/>
            <a:gdLst/>
            <a:ahLst/>
            <a:cxnLst/>
            <a:rect l="l" t="t" r="r" b="b"/>
            <a:pathLst>
              <a:path w="6350" h="391795">
                <a:moveTo>
                  <a:pt x="6101" y="391287"/>
                </a:moveTo>
                <a:lnTo>
                  <a:pt x="0" y="391287"/>
                </a:lnTo>
                <a:lnTo>
                  <a:pt x="0" y="0"/>
                </a:lnTo>
                <a:lnTo>
                  <a:pt x="6101" y="0"/>
                </a:lnTo>
                <a:lnTo>
                  <a:pt x="6101" y="391287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084887" y="3081727"/>
            <a:ext cx="9525" cy="391795"/>
          </a:xfrm>
          <a:custGeom>
            <a:avLst/>
            <a:gdLst/>
            <a:ahLst/>
            <a:cxnLst/>
            <a:rect l="l" t="t" r="r" b="b"/>
            <a:pathLst>
              <a:path w="9525" h="391795">
                <a:moveTo>
                  <a:pt x="9151" y="391287"/>
                </a:moveTo>
                <a:lnTo>
                  <a:pt x="0" y="391287"/>
                </a:lnTo>
                <a:lnTo>
                  <a:pt x="0" y="0"/>
                </a:lnTo>
                <a:lnTo>
                  <a:pt x="9151" y="0"/>
                </a:lnTo>
                <a:lnTo>
                  <a:pt x="9151" y="391287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419534" y="2536267"/>
            <a:ext cx="4947920" cy="946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735">
              <a:lnSpc>
                <a:spcPts val="2810"/>
              </a:lnSpc>
              <a:spcBef>
                <a:spcPts val="100"/>
              </a:spcBef>
            </a:pPr>
            <a:r>
              <a:rPr dirty="0" sz="2550" spc="-210" b="1">
                <a:solidFill>
                  <a:srgbClr val="28622D"/>
                </a:solidFill>
                <a:latin typeface="Arial"/>
                <a:cs typeface="Arial"/>
              </a:rPr>
              <a:t>Bridgeto</a:t>
            </a:r>
            <a:r>
              <a:rPr dirty="0" sz="2550" spc="-210" b="1">
                <a:solidFill>
                  <a:srgbClr val="B3BFB8"/>
                </a:solidFill>
                <a:latin typeface="Arial"/>
                <a:cs typeface="Arial"/>
              </a:rPr>
              <a:t>_</a:t>
            </a:r>
            <a:r>
              <a:rPr dirty="0" sz="2550" spc="-380" b="1">
                <a:solidFill>
                  <a:srgbClr val="B3BFB8"/>
                </a:solidFill>
                <a:latin typeface="Arial"/>
                <a:cs typeface="Arial"/>
              </a:rPr>
              <a:t> </a:t>
            </a:r>
            <a:r>
              <a:rPr dirty="0" sz="2550" spc="-275" b="1">
                <a:solidFill>
                  <a:srgbClr val="28622D"/>
                </a:solidFill>
                <a:latin typeface="Arial"/>
                <a:cs typeface="Arial"/>
              </a:rPr>
              <a:t>Area</a:t>
            </a:r>
            <a:r>
              <a:rPr dirty="0" sz="2550" spc="15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550" spc="-340" b="1">
                <a:solidFill>
                  <a:srgbClr val="28622D"/>
                </a:solidFill>
                <a:latin typeface="Arial"/>
                <a:cs typeface="Arial"/>
              </a:rPr>
              <a:t>Chambe</a:t>
            </a:r>
            <a:r>
              <a:rPr dirty="0" sz="2550" spc="80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550" spc="-670">
                <a:solidFill>
                  <a:srgbClr val="B3BFB8"/>
                </a:solidFill>
                <a:latin typeface="Arial"/>
                <a:cs typeface="Arial"/>
              </a:rPr>
              <a:t>-</a:t>
            </a:r>
            <a:r>
              <a:rPr dirty="0" sz="2550" spc="-100">
                <a:solidFill>
                  <a:srgbClr val="B3BFB8"/>
                </a:solidFill>
                <a:latin typeface="Arial"/>
                <a:cs typeface="Arial"/>
              </a:rPr>
              <a:t>'</a:t>
            </a:r>
            <a:r>
              <a:rPr dirty="0" sz="2550" spc="-100" b="1">
                <a:solidFill>
                  <a:srgbClr val="28622D"/>
                </a:solidFill>
                <a:latin typeface="Arial"/>
                <a:cs typeface="Arial"/>
              </a:rPr>
              <a:t>of</a:t>
            </a:r>
            <a:r>
              <a:rPr dirty="0" sz="2550" spc="-114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550" spc="-345" b="1">
                <a:solidFill>
                  <a:srgbClr val="28622D"/>
                </a:solidFill>
                <a:latin typeface="Arial"/>
                <a:cs typeface="Arial"/>
              </a:rPr>
              <a:t>Commerce</a:t>
            </a:r>
            <a:endParaRPr sz="2550">
              <a:latin typeface="Arial"/>
              <a:cs typeface="Arial"/>
            </a:endParaRPr>
          </a:p>
          <a:p>
            <a:pPr marL="12700">
              <a:lnSpc>
                <a:spcPts val="4430"/>
              </a:lnSpc>
            </a:pPr>
            <a:r>
              <a:rPr dirty="0" sz="3900" spc="-130" b="1">
                <a:solidFill>
                  <a:srgbClr val="0A234B"/>
                </a:solidFill>
                <a:latin typeface="Arial"/>
                <a:cs typeface="Arial"/>
              </a:rPr>
              <a:t>'9</a:t>
            </a:r>
            <a:r>
              <a:rPr dirty="0" sz="3900" spc="-130" b="1">
                <a:solidFill>
                  <a:srgbClr val="C4C8DB"/>
                </a:solidFill>
                <a:latin typeface="Arial"/>
                <a:cs typeface="Arial"/>
              </a:rPr>
              <a:t>,</a:t>
            </a:r>
            <a:r>
              <a:rPr dirty="0" sz="2150" spc="-130" b="1">
                <a:solidFill>
                  <a:srgbClr val="232324"/>
                </a:solidFill>
                <a:latin typeface="Arial"/>
                <a:cs typeface="Arial"/>
              </a:rPr>
              <a:t>8</a:t>
            </a:r>
            <a:r>
              <a:rPr dirty="0" sz="2150" spc="-13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150" spc="-130" b="1">
                <a:solidFill>
                  <a:srgbClr val="343436"/>
                </a:solidFill>
                <a:latin typeface="Arial"/>
                <a:cs typeface="Arial"/>
              </a:rPr>
              <a:t>S6</a:t>
            </a:r>
            <a:r>
              <a:rPr dirty="0" sz="2150" spc="-13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150" spc="-130" b="1">
                <a:solidFill>
                  <a:srgbClr val="232324"/>
                </a:solidFill>
                <a:latin typeface="Arial"/>
                <a:cs typeface="Arial"/>
              </a:rPr>
              <a:t>-</a:t>
            </a:r>
            <a:r>
              <a:rPr dirty="0" sz="2150" spc="-290" b="1">
                <a:solidFill>
                  <a:srgbClr val="232324"/>
                </a:solidFill>
                <a:latin typeface="Arial"/>
                <a:cs typeface="Arial"/>
              </a:rPr>
              <a:t>455</a:t>
            </a:r>
            <a:r>
              <a:rPr dirty="0" sz="2150" spc="-290" b="1">
                <a:solidFill>
                  <a:srgbClr val="4D4F50"/>
                </a:solidFill>
                <a:latin typeface="Arial"/>
                <a:cs typeface="Arial"/>
              </a:rPr>
              <a:t>�</a:t>
            </a:r>
            <a:r>
              <a:rPr dirty="0" sz="2150" spc="-290" b="1">
                <a:solidFill>
                  <a:srgbClr val="B3BFB8"/>
                </a:solidFill>
                <a:latin typeface="Arial"/>
                <a:cs typeface="Arial"/>
              </a:rPr>
              <a:t>'</a:t>
            </a:r>
            <a:r>
              <a:rPr dirty="0" sz="2150" spc="-290" b="1">
                <a:solidFill>
                  <a:srgbClr val="232324"/>
                </a:solidFill>
                <a:latin typeface="Arial"/>
                <a:cs typeface="Arial"/>
              </a:rPr>
              <a:t>1312</a:t>
            </a:r>
            <a:endParaRPr sz="215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502892" y="3553793"/>
            <a:ext cx="3175" cy="407670"/>
          </a:xfrm>
          <a:custGeom>
            <a:avLst/>
            <a:gdLst/>
            <a:ahLst/>
            <a:cxnLst/>
            <a:rect l="l" t="t" r="r" b="b"/>
            <a:pathLst>
              <a:path w="3175" h="407670">
                <a:moveTo>
                  <a:pt x="3050" y="407417"/>
                </a:moveTo>
                <a:lnTo>
                  <a:pt x="0" y="407417"/>
                </a:lnTo>
                <a:lnTo>
                  <a:pt x="0" y="0"/>
                </a:lnTo>
                <a:lnTo>
                  <a:pt x="3050" y="0"/>
                </a:lnTo>
                <a:lnTo>
                  <a:pt x="3050" y="407417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526185" y="3553793"/>
            <a:ext cx="6350" cy="407670"/>
          </a:xfrm>
          <a:custGeom>
            <a:avLst/>
            <a:gdLst/>
            <a:ahLst/>
            <a:cxnLst/>
            <a:rect l="l" t="t" r="r" b="b"/>
            <a:pathLst>
              <a:path w="6350" h="407670">
                <a:moveTo>
                  <a:pt x="6101" y="407417"/>
                </a:moveTo>
                <a:lnTo>
                  <a:pt x="0" y="407417"/>
                </a:lnTo>
                <a:lnTo>
                  <a:pt x="0" y="0"/>
                </a:lnTo>
                <a:lnTo>
                  <a:pt x="6101" y="0"/>
                </a:lnTo>
                <a:lnTo>
                  <a:pt x="6101" y="407417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413077" y="3457595"/>
            <a:ext cx="2707640" cy="498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100" spc="85" b="1">
                <a:solidFill>
                  <a:srgbClr val="0A234B"/>
                </a:solidFill>
                <a:latin typeface="Arial"/>
                <a:cs typeface="Arial"/>
              </a:rPr>
              <a:t>E)</a:t>
            </a:r>
            <a:r>
              <a:rPr dirty="0" sz="3100" spc="250" b="1">
                <a:solidFill>
                  <a:srgbClr val="0A234B"/>
                </a:solidFill>
                <a:latin typeface="Arial"/>
                <a:cs typeface="Arial"/>
              </a:rPr>
              <a:t> </a:t>
            </a:r>
            <a:r>
              <a:rPr dirty="0" sz="2350" spc="-229">
                <a:solidFill>
                  <a:srgbClr val="343436"/>
                </a:solidFill>
                <a:latin typeface="Arial"/>
                <a:cs typeface="Arial"/>
                <a:hlinkClick r:id="rId2"/>
              </a:rPr>
              <a:t>bacc</a:t>
            </a:r>
            <a:r>
              <a:rPr dirty="0" sz="2350" spc="-229">
                <a:solidFill>
                  <a:srgbClr val="B3BFB8"/>
                </a:solidFill>
                <a:latin typeface="Arial"/>
                <a:cs typeface="Arial"/>
                <a:hlinkClick r:id="rId2"/>
              </a:rPr>
              <a:t>,</a:t>
            </a:r>
            <a:r>
              <a:rPr dirty="0" sz="2350" spc="-229">
                <a:solidFill>
                  <a:srgbClr val="343436"/>
                </a:solidFill>
                <a:latin typeface="Arial"/>
                <a:cs typeface="Arial"/>
                <a:hlinkClick r:id="rId2"/>
              </a:rPr>
              <a:t>@baccnj</a:t>
            </a:r>
            <a:r>
              <a:rPr dirty="0" sz="2350" spc="-229">
                <a:solidFill>
                  <a:srgbClr val="B3BFB8"/>
                </a:solidFill>
                <a:latin typeface="Arial"/>
                <a:cs typeface="Arial"/>
                <a:hlinkClick r:id="rId2"/>
              </a:rPr>
              <a:t>.</a:t>
            </a:r>
            <a:r>
              <a:rPr dirty="0" sz="2350" spc="-229">
                <a:solidFill>
                  <a:srgbClr val="4D4F50"/>
                </a:solidFill>
                <a:latin typeface="Arial"/>
                <a:cs typeface="Arial"/>
                <a:hlinkClick r:id="rId2"/>
              </a:rPr>
              <a:t>.</a:t>
            </a:r>
            <a:r>
              <a:rPr dirty="0" sz="2350" spc="-229">
                <a:solidFill>
                  <a:srgbClr val="343436"/>
                </a:solidFill>
                <a:latin typeface="Arial"/>
                <a:cs typeface="Arial"/>
                <a:hlinkClick r:id="rId2"/>
              </a:rPr>
              <a:t>com</a:t>
            </a:r>
            <a:endParaRPr sz="235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33956" y="4346126"/>
            <a:ext cx="372745" cy="0"/>
          </a:xfrm>
          <a:custGeom>
            <a:avLst/>
            <a:gdLst/>
            <a:ahLst/>
            <a:cxnLst/>
            <a:rect l="l" t="t" r="r" b="b"/>
            <a:pathLst>
              <a:path w="372745" h="0">
                <a:moveTo>
                  <a:pt x="0" y="0"/>
                </a:moveTo>
                <a:lnTo>
                  <a:pt x="372175" y="0"/>
                </a:lnTo>
              </a:path>
            </a:pathLst>
          </a:custGeom>
          <a:ln w="12707">
            <a:solidFill>
              <a:srgbClr val="0A234B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6" name="object 16"/>
          <p:cNvGrpSpPr/>
          <p:nvPr/>
        </p:nvGrpSpPr>
        <p:grpSpPr>
          <a:xfrm>
            <a:off x="819818" y="4217542"/>
            <a:ext cx="6350" cy="60960"/>
            <a:chOff x="819818" y="4217542"/>
            <a:chExt cx="6350" cy="60960"/>
          </a:xfrm>
        </p:grpSpPr>
        <p:sp>
          <p:nvSpPr>
            <p:cNvPr id="17" name="object 17"/>
            <p:cNvSpPr/>
            <p:nvPr/>
          </p:nvSpPr>
          <p:spPr>
            <a:xfrm>
              <a:off x="819818" y="4217542"/>
              <a:ext cx="6350" cy="60960"/>
            </a:xfrm>
            <a:custGeom>
              <a:avLst/>
              <a:gdLst/>
              <a:ahLst/>
              <a:cxnLst/>
              <a:rect l="l" t="t" r="r" b="b"/>
              <a:pathLst>
                <a:path w="6350" h="60960">
                  <a:moveTo>
                    <a:pt x="6101" y="60679"/>
                  </a:moveTo>
                  <a:lnTo>
                    <a:pt x="0" y="60679"/>
                  </a:lnTo>
                  <a:lnTo>
                    <a:pt x="0" y="0"/>
                  </a:lnTo>
                  <a:lnTo>
                    <a:pt x="6101" y="0"/>
                  </a:lnTo>
                  <a:lnTo>
                    <a:pt x="6101" y="60679"/>
                  </a:lnTo>
                  <a:close/>
                </a:path>
              </a:pathLst>
            </a:custGeom>
            <a:solidFill>
              <a:srgbClr val="EBED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819818" y="4263778"/>
              <a:ext cx="6350" cy="0"/>
            </a:xfrm>
            <a:custGeom>
              <a:avLst/>
              <a:gdLst/>
              <a:ahLst/>
              <a:cxnLst/>
              <a:rect l="l" t="t" r="r" b="b"/>
              <a:pathLst>
                <a:path w="6350" h="0">
                  <a:moveTo>
                    <a:pt x="0" y="0"/>
                  </a:moveTo>
                  <a:lnTo>
                    <a:pt x="6101" y="0"/>
                  </a:lnTo>
                </a:path>
              </a:pathLst>
            </a:custGeom>
            <a:ln w="12707">
              <a:solidFill>
                <a:srgbClr val="B3BFB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395856" y="3749107"/>
            <a:ext cx="496570" cy="628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9142" sz="5925" spc="622">
                <a:solidFill>
                  <a:srgbClr val="0A234B"/>
                </a:solidFill>
                <a:latin typeface="Arial"/>
                <a:cs typeface="Arial"/>
              </a:rPr>
              <a:t>8</a:t>
            </a:r>
            <a:r>
              <a:rPr dirty="0" sz="350" spc="415">
                <a:solidFill>
                  <a:srgbClr val="B3BFB8"/>
                </a:solidFill>
                <a:latin typeface="Arial"/>
                <a:cs typeface="Arial"/>
              </a:rPr>
              <a:t>1</a:t>
            </a:r>
            <a:endParaRPr sz="35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870814" y="4251090"/>
            <a:ext cx="6350" cy="60960"/>
          </a:xfrm>
          <a:custGeom>
            <a:avLst/>
            <a:gdLst/>
            <a:ahLst/>
            <a:cxnLst/>
            <a:rect l="l" t="t" r="r" b="b"/>
            <a:pathLst>
              <a:path w="6350" h="60960">
                <a:moveTo>
                  <a:pt x="6101" y="60679"/>
                </a:moveTo>
                <a:lnTo>
                  <a:pt x="0" y="60679"/>
                </a:lnTo>
                <a:lnTo>
                  <a:pt x="0" y="0"/>
                </a:lnTo>
                <a:lnTo>
                  <a:pt x="6101" y="0"/>
                </a:lnTo>
                <a:lnTo>
                  <a:pt x="6101" y="60679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949553" y="4034781"/>
            <a:ext cx="2342515" cy="3841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2350" spc="-160">
                <a:solidFill>
                  <a:srgbClr val="343436"/>
                </a:solidFill>
                <a:latin typeface="Arial"/>
                <a:cs typeface="Arial"/>
                <a:hlinkClick r:id="rId3"/>
              </a:rPr>
              <a:t>www</a:t>
            </a:r>
            <a:r>
              <a:rPr dirty="0" sz="2350" spc="-165">
                <a:solidFill>
                  <a:srgbClr val="343436"/>
                </a:solidFill>
                <a:latin typeface="Arial"/>
                <a:cs typeface="Arial"/>
                <a:hlinkClick r:id="rId3"/>
              </a:rPr>
              <a:t>,BA</a:t>
            </a:r>
            <a:r>
              <a:rPr dirty="0" sz="2350" spc="-160">
                <a:solidFill>
                  <a:srgbClr val="343436"/>
                </a:solidFill>
                <a:latin typeface="Arial"/>
                <a:cs typeface="Arial"/>
                <a:hlinkClick r:id="rId3"/>
              </a:rPr>
              <a:t>CCN</a:t>
            </a:r>
            <a:r>
              <a:rPr dirty="0" sz="2350" spc="-165">
                <a:solidFill>
                  <a:srgbClr val="343436"/>
                </a:solidFill>
                <a:latin typeface="Arial"/>
                <a:cs typeface="Arial"/>
                <a:hlinkClick r:id="rId3"/>
              </a:rPr>
              <a:t>J</a:t>
            </a:r>
            <a:r>
              <a:rPr dirty="0" sz="2350" spc="-165">
                <a:solidFill>
                  <a:srgbClr val="4D4F50"/>
                </a:solidFill>
                <a:latin typeface="Arial"/>
                <a:cs typeface="Arial"/>
                <a:hlinkClick r:id="rId3"/>
              </a:rPr>
              <a:t>,</a:t>
            </a:r>
            <a:r>
              <a:rPr dirty="0" sz="2350" spc="-165">
                <a:solidFill>
                  <a:srgbClr val="343436"/>
                </a:solidFill>
                <a:latin typeface="Arial"/>
                <a:cs typeface="Arial"/>
                <a:hlinkClick r:id="rId3"/>
              </a:rPr>
              <a:t>c</a:t>
            </a:r>
            <a:r>
              <a:rPr dirty="0" baseline="63492" sz="525" spc="-247">
                <a:solidFill>
                  <a:srgbClr val="B3BFB8"/>
                </a:solidFill>
                <a:latin typeface="Arial"/>
                <a:cs typeface="Arial"/>
                <a:hlinkClick r:id="rId3"/>
              </a:rPr>
              <a:t>1</a:t>
            </a:r>
            <a:r>
              <a:rPr dirty="0" sz="2350" spc="-165">
                <a:solidFill>
                  <a:srgbClr val="343436"/>
                </a:solidFill>
                <a:latin typeface="Arial"/>
                <a:cs typeface="Arial"/>
                <a:hlinkClick r:id="rId3"/>
              </a:rPr>
              <a:t>om</a:t>
            </a:r>
            <a:endParaRPr sz="23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32748" y="4852927"/>
            <a:ext cx="283210" cy="7270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600" spc="-1095" b="1">
                <a:solidFill>
                  <a:srgbClr val="D1931C"/>
                </a:solidFill>
                <a:latin typeface="Arial"/>
                <a:cs typeface="Arial"/>
              </a:rPr>
              <a:t>E</a:t>
            </a:r>
            <a:endParaRPr sz="46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286612" y="4841483"/>
            <a:ext cx="595630" cy="7042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1635" algn="l"/>
              </a:tabLst>
            </a:pPr>
            <a:r>
              <a:rPr dirty="0" sz="4450" spc="-905">
                <a:solidFill>
                  <a:srgbClr val="E4CD90"/>
                </a:solidFill>
                <a:latin typeface="Arial"/>
                <a:cs typeface="Arial"/>
              </a:rPr>
              <a:t>.</a:t>
            </a:r>
            <a:r>
              <a:rPr dirty="0" sz="4450">
                <a:solidFill>
                  <a:srgbClr val="E4CD90"/>
                </a:solidFill>
                <a:latin typeface="Arial"/>
                <a:cs typeface="Arial"/>
              </a:rPr>
              <a:t>	</a:t>
            </a:r>
            <a:r>
              <a:rPr dirty="0" sz="4450" spc="-1830" b="1">
                <a:solidFill>
                  <a:srgbClr val="D1931C"/>
                </a:solidFill>
                <a:latin typeface="Arial"/>
                <a:cs typeface="Arial"/>
              </a:rPr>
              <a:t>G-</a:t>
            </a:r>
            <a:endParaRPr sz="44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75202" y="7295133"/>
            <a:ext cx="7111365" cy="567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50" spc="-320" b="1" i="1">
                <a:solidFill>
                  <a:srgbClr val="28622D"/>
                </a:solidFill>
                <a:latin typeface="Arial"/>
                <a:cs typeface="Arial"/>
              </a:rPr>
              <a:t>Practical</a:t>
            </a:r>
            <a:r>
              <a:rPr dirty="0" sz="3550" spc="70" b="1" i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3550" spc="-380" b="1" i="1">
                <a:solidFill>
                  <a:srgbClr val="28622D"/>
                </a:solidFill>
                <a:latin typeface="Arial"/>
                <a:cs typeface="Arial"/>
              </a:rPr>
              <a:t>Al</a:t>
            </a:r>
            <a:r>
              <a:rPr dirty="0" sz="3550" spc="-175" b="1" i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3550" spc="-365" b="1" i="1">
                <a:solidFill>
                  <a:srgbClr val="28622D"/>
                </a:solidFill>
                <a:latin typeface="Arial"/>
                <a:cs typeface="Arial"/>
              </a:rPr>
              <a:t>Insights</a:t>
            </a:r>
            <a:r>
              <a:rPr dirty="0" sz="3550" spc="20" b="1" i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3550" spc="-335" b="1" i="1">
                <a:solidFill>
                  <a:srgbClr val="28622D"/>
                </a:solidFill>
                <a:latin typeface="Arial"/>
                <a:cs typeface="Arial"/>
              </a:rPr>
              <a:t>for</a:t>
            </a:r>
            <a:r>
              <a:rPr dirty="0" sz="3550" spc="-125" b="1" i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3550" spc="-500" b="1" i="1">
                <a:solidFill>
                  <a:srgbClr val="28622D"/>
                </a:solidFill>
                <a:latin typeface="Arial"/>
                <a:cs typeface="Arial"/>
              </a:rPr>
              <a:t>Business</a:t>
            </a:r>
            <a:r>
              <a:rPr dirty="0" sz="3550" spc="40" b="1" i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3550" spc="-430" b="1" i="1">
                <a:solidFill>
                  <a:srgbClr val="28622D"/>
                </a:solidFill>
                <a:latin typeface="Arial"/>
                <a:cs typeface="Arial"/>
              </a:rPr>
              <a:t>Growth</a:t>
            </a:r>
            <a:endParaRPr sz="355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255489" y="11177039"/>
            <a:ext cx="9525" cy="433705"/>
          </a:xfrm>
          <a:custGeom>
            <a:avLst/>
            <a:gdLst/>
            <a:ahLst/>
            <a:cxnLst/>
            <a:rect l="l" t="t" r="r" b="b"/>
            <a:pathLst>
              <a:path w="9525" h="433704">
                <a:moveTo>
                  <a:pt x="9151" y="433422"/>
                </a:moveTo>
                <a:lnTo>
                  <a:pt x="0" y="433422"/>
                </a:lnTo>
                <a:lnTo>
                  <a:pt x="0" y="0"/>
                </a:lnTo>
                <a:lnTo>
                  <a:pt x="9151" y="0"/>
                </a:lnTo>
                <a:lnTo>
                  <a:pt x="9151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755837" y="11177039"/>
            <a:ext cx="3175" cy="433705"/>
          </a:xfrm>
          <a:custGeom>
            <a:avLst/>
            <a:gdLst/>
            <a:ahLst/>
            <a:cxnLst/>
            <a:rect l="l" t="t" r="r" b="b"/>
            <a:pathLst>
              <a:path w="3175" h="433704">
                <a:moveTo>
                  <a:pt x="3050" y="433422"/>
                </a:moveTo>
                <a:lnTo>
                  <a:pt x="0" y="433422"/>
                </a:lnTo>
                <a:lnTo>
                  <a:pt x="0" y="0"/>
                </a:lnTo>
                <a:lnTo>
                  <a:pt x="3050" y="0"/>
                </a:lnTo>
                <a:lnTo>
                  <a:pt x="3050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3268927" y="11177039"/>
            <a:ext cx="21590" cy="433705"/>
          </a:xfrm>
          <a:custGeom>
            <a:avLst/>
            <a:gdLst/>
            <a:ahLst/>
            <a:cxnLst/>
            <a:rect l="l" t="t" r="r" b="b"/>
            <a:pathLst>
              <a:path w="21589" h="433704">
                <a:moveTo>
                  <a:pt x="21354" y="433422"/>
                </a:moveTo>
                <a:lnTo>
                  <a:pt x="0" y="433422"/>
                </a:lnTo>
                <a:lnTo>
                  <a:pt x="0" y="0"/>
                </a:lnTo>
                <a:lnTo>
                  <a:pt x="21354" y="0"/>
                </a:lnTo>
                <a:lnTo>
                  <a:pt x="21354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5539158" y="11177039"/>
            <a:ext cx="9525" cy="433705"/>
          </a:xfrm>
          <a:custGeom>
            <a:avLst/>
            <a:gdLst/>
            <a:ahLst/>
            <a:cxnLst/>
            <a:rect l="l" t="t" r="r" b="b"/>
            <a:pathLst>
              <a:path w="9525" h="433704">
                <a:moveTo>
                  <a:pt x="9151" y="433422"/>
                </a:moveTo>
                <a:lnTo>
                  <a:pt x="0" y="433422"/>
                </a:lnTo>
                <a:lnTo>
                  <a:pt x="0" y="0"/>
                </a:lnTo>
                <a:lnTo>
                  <a:pt x="9151" y="0"/>
                </a:lnTo>
                <a:lnTo>
                  <a:pt x="9151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8511953" y="11177039"/>
            <a:ext cx="9525" cy="433705"/>
          </a:xfrm>
          <a:custGeom>
            <a:avLst/>
            <a:gdLst/>
            <a:ahLst/>
            <a:cxnLst/>
            <a:rect l="l" t="t" r="r" b="b"/>
            <a:pathLst>
              <a:path w="9525" h="433704">
                <a:moveTo>
                  <a:pt x="9151" y="433422"/>
                </a:moveTo>
                <a:lnTo>
                  <a:pt x="0" y="433422"/>
                </a:lnTo>
                <a:lnTo>
                  <a:pt x="0" y="0"/>
                </a:lnTo>
                <a:lnTo>
                  <a:pt x="9151" y="0"/>
                </a:lnTo>
                <a:lnTo>
                  <a:pt x="9151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1531419" y="11833155"/>
            <a:ext cx="6350" cy="60960"/>
          </a:xfrm>
          <a:custGeom>
            <a:avLst/>
            <a:gdLst/>
            <a:ahLst/>
            <a:cxnLst/>
            <a:rect l="l" t="t" r="r" b="b"/>
            <a:pathLst>
              <a:path w="6350" h="60959">
                <a:moveTo>
                  <a:pt x="6101" y="60679"/>
                </a:moveTo>
                <a:lnTo>
                  <a:pt x="0" y="60679"/>
                </a:lnTo>
                <a:lnTo>
                  <a:pt x="0" y="0"/>
                </a:lnTo>
                <a:lnTo>
                  <a:pt x="6101" y="0"/>
                </a:lnTo>
                <a:lnTo>
                  <a:pt x="6101" y="60679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3727181" y="11845245"/>
            <a:ext cx="6350" cy="54610"/>
          </a:xfrm>
          <a:custGeom>
            <a:avLst/>
            <a:gdLst/>
            <a:ahLst/>
            <a:cxnLst/>
            <a:rect l="l" t="t" r="r" b="b"/>
            <a:pathLst>
              <a:path w="6350" h="54609">
                <a:moveTo>
                  <a:pt x="6101" y="54598"/>
                </a:moveTo>
                <a:lnTo>
                  <a:pt x="0" y="54598"/>
                </a:lnTo>
                <a:lnTo>
                  <a:pt x="0" y="0"/>
                </a:lnTo>
                <a:lnTo>
                  <a:pt x="6101" y="0"/>
                </a:lnTo>
                <a:lnTo>
                  <a:pt x="6101" y="5459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5615647" y="11600975"/>
            <a:ext cx="3175" cy="433705"/>
          </a:xfrm>
          <a:custGeom>
            <a:avLst/>
            <a:gdLst/>
            <a:ahLst/>
            <a:cxnLst/>
            <a:rect l="l" t="t" r="r" b="b"/>
            <a:pathLst>
              <a:path w="3175" h="433704">
                <a:moveTo>
                  <a:pt x="3050" y="433422"/>
                </a:moveTo>
                <a:lnTo>
                  <a:pt x="0" y="433422"/>
                </a:lnTo>
                <a:lnTo>
                  <a:pt x="0" y="0"/>
                </a:lnTo>
                <a:lnTo>
                  <a:pt x="3050" y="0"/>
                </a:lnTo>
                <a:lnTo>
                  <a:pt x="3050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744096" y="12021863"/>
            <a:ext cx="6350" cy="433705"/>
          </a:xfrm>
          <a:custGeom>
            <a:avLst/>
            <a:gdLst/>
            <a:ahLst/>
            <a:cxnLst/>
            <a:rect l="l" t="t" r="r" b="b"/>
            <a:pathLst>
              <a:path w="6350" h="433704">
                <a:moveTo>
                  <a:pt x="6101" y="433422"/>
                </a:moveTo>
                <a:lnTo>
                  <a:pt x="0" y="433422"/>
                </a:lnTo>
                <a:lnTo>
                  <a:pt x="0" y="0"/>
                </a:lnTo>
                <a:lnTo>
                  <a:pt x="6101" y="0"/>
                </a:lnTo>
                <a:lnTo>
                  <a:pt x="6101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4189623" y="12015258"/>
            <a:ext cx="9525" cy="442595"/>
          </a:xfrm>
          <a:custGeom>
            <a:avLst/>
            <a:gdLst/>
            <a:ahLst/>
            <a:cxnLst/>
            <a:rect l="l" t="t" r="r" b="b"/>
            <a:pathLst>
              <a:path w="9525" h="442595">
                <a:moveTo>
                  <a:pt x="9151" y="442091"/>
                </a:moveTo>
                <a:lnTo>
                  <a:pt x="0" y="442091"/>
                </a:lnTo>
                <a:lnTo>
                  <a:pt x="0" y="0"/>
                </a:lnTo>
                <a:lnTo>
                  <a:pt x="9151" y="0"/>
                </a:lnTo>
                <a:lnTo>
                  <a:pt x="9151" y="442091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4628808" y="12272232"/>
            <a:ext cx="6350" cy="54610"/>
          </a:xfrm>
          <a:custGeom>
            <a:avLst/>
            <a:gdLst/>
            <a:ahLst/>
            <a:cxnLst/>
            <a:rect l="l" t="t" r="r" b="b"/>
            <a:pathLst>
              <a:path w="6350" h="54609">
                <a:moveTo>
                  <a:pt x="6101" y="54598"/>
                </a:moveTo>
                <a:lnTo>
                  <a:pt x="0" y="54598"/>
                </a:lnTo>
                <a:lnTo>
                  <a:pt x="0" y="0"/>
                </a:lnTo>
                <a:lnTo>
                  <a:pt x="6101" y="0"/>
                </a:lnTo>
                <a:lnTo>
                  <a:pt x="6101" y="5459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5528257" y="12278331"/>
            <a:ext cx="6350" cy="54610"/>
          </a:xfrm>
          <a:custGeom>
            <a:avLst/>
            <a:gdLst/>
            <a:ahLst/>
            <a:cxnLst/>
            <a:rect l="l" t="t" r="r" b="b"/>
            <a:pathLst>
              <a:path w="6350" h="54609">
                <a:moveTo>
                  <a:pt x="6101" y="54598"/>
                </a:moveTo>
                <a:lnTo>
                  <a:pt x="0" y="54598"/>
                </a:lnTo>
                <a:lnTo>
                  <a:pt x="0" y="0"/>
                </a:lnTo>
                <a:lnTo>
                  <a:pt x="6101" y="0"/>
                </a:lnTo>
                <a:lnTo>
                  <a:pt x="6101" y="5459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5825185" y="12010046"/>
            <a:ext cx="116839" cy="891540"/>
          </a:xfrm>
          <a:custGeom>
            <a:avLst/>
            <a:gdLst/>
            <a:ahLst/>
            <a:cxnLst/>
            <a:rect l="l" t="t" r="r" b="b"/>
            <a:pathLst>
              <a:path w="116839" h="891540">
                <a:moveTo>
                  <a:pt x="6096" y="0"/>
                </a:moveTo>
                <a:lnTo>
                  <a:pt x="0" y="0"/>
                </a:lnTo>
                <a:lnTo>
                  <a:pt x="0" y="464083"/>
                </a:lnTo>
                <a:lnTo>
                  <a:pt x="6096" y="464083"/>
                </a:lnTo>
                <a:lnTo>
                  <a:pt x="6096" y="0"/>
                </a:lnTo>
                <a:close/>
              </a:path>
              <a:path w="116839" h="891540">
                <a:moveTo>
                  <a:pt x="116662" y="426986"/>
                </a:moveTo>
                <a:lnTo>
                  <a:pt x="15786" y="426986"/>
                </a:lnTo>
                <a:lnTo>
                  <a:pt x="15786" y="891070"/>
                </a:lnTo>
                <a:lnTo>
                  <a:pt x="116662" y="891070"/>
                </a:lnTo>
                <a:lnTo>
                  <a:pt x="116662" y="426986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7043815" y="12010036"/>
            <a:ext cx="6350" cy="464184"/>
          </a:xfrm>
          <a:custGeom>
            <a:avLst/>
            <a:gdLst/>
            <a:ahLst/>
            <a:cxnLst/>
            <a:rect l="l" t="t" r="r" b="b"/>
            <a:pathLst>
              <a:path w="6350" h="464184">
                <a:moveTo>
                  <a:pt x="6101" y="464084"/>
                </a:moveTo>
                <a:lnTo>
                  <a:pt x="0" y="464084"/>
                </a:lnTo>
                <a:lnTo>
                  <a:pt x="0" y="0"/>
                </a:lnTo>
                <a:lnTo>
                  <a:pt x="6101" y="0"/>
                </a:lnTo>
                <a:lnTo>
                  <a:pt x="6101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8477964" y="12266241"/>
            <a:ext cx="6350" cy="60960"/>
          </a:xfrm>
          <a:custGeom>
            <a:avLst/>
            <a:gdLst/>
            <a:ahLst/>
            <a:cxnLst/>
            <a:rect l="l" t="t" r="r" b="b"/>
            <a:pathLst>
              <a:path w="6350" h="60959">
                <a:moveTo>
                  <a:pt x="6101" y="60679"/>
                </a:moveTo>
                <a:lnTo>
                  <a:pt x="0" y="60679"/>
                </a:lnTo>
                <a:lnTo>
                  <a:pt x="0" y="0"/>
                </a:lnTo>
                <a:lnTo>
                  <a:pt x="6101" y="0"/>
                </a:lnTo>
                <a:lnTo>
                  <a:pt x="6101" y="60679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1502535" y="12448849"/>
            <a:ext cx="6350" cy="433705"/>
          </a:xfrm>
          <a:custGeom>
            <a:avLst/>
            <a:gdLst/>
            <a:ahLst/>
            <a:cxnLst/>
            <a:rect l="l" t="t" r="r" b="b"/>
            <a:pathLst>
              <a:path w="6350" h="433704">
                <a:moveTo>
                  <a:pt x="6101" y="433422"/>
                </a:moveTo>
                <a:lnTo>
                  <a:pt x="0" y="433422"/>
                </a:lnTo>
                <a:lnTo>
                  <a:pt x="0" y="0"/>
                </a:lnTo>
                <a:lnTo>
                  <a:pt x="6101" y="0"/>
                </a:lnTo>
                <a:lnTo>
                  <a:pt x="6101" y="433422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4606261" y="12437023"/>
            <a:ext cx="9525" cy="464184"/>
          </a:xfrm>
          <a:custGeom>
            <a:avLst/>
            <a:gdLst/>
            <a:ahLst/>
            <a:cxnLst/>
            <a:rect l="l" t="t" r="r" b="b"/>
            <a:pathLst>
              <a:path w="9525" h="464184">
                <a:moveTo>
                  <a:pt x="9151" y="464084"/>
                </a:moveTo>
                <a:lnTo>
                  <a:pt x="0" y="464084"/>
                </a:lnTo>
                <a:lnTo>
                  <a:pt x="0" y="0"/>
                </a:lnTo>
                <a:lnTo>
                  <a:pt x="9151" y="0"/>
                </a:lnTo>
                <a:lnTo>
                  <a:pt x="9151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4939282" y="12437023"/>
            <a:ext cx="6350" cy="464184"/>
          </a:xfrm>
          <a:custGeom>
            <a:avLst/>
            <a:gdLst/>
            <a:ahLst/>
            <a:cxnLst/>
            <a:rect l="l" t="t" r="r" b="b"/>
            <a:pathLst>
              <a:path w="6350" h="464184">
                <a:moveTo>
                  <a:pt x="6101" y="464084"/>
                </a:moveTo>
                <a:lnTo>
                  <a:pt x="0" y="464084"/>
                </a:lnTo>
                <a:lnTo>
                  <a:pt x="0" y="0"/>
                </a:lnTo>
                <a:lnTo>
                  <a:pt x="6101" y="0"/>
                </a:lnTo>
                <a:lnTo>
                  <a:pt x="6101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836598" y="12437023"/>
            <a:ext cx="6350" cy="464184"/>
          </a:xfrm>
          <a:custGeom>
            <a:avLst/>
            <a:gdLst/>
            <a:ahLst/>
            <a:cxnLst/>
            <a:rect l="l" t="t" r="r" b="b"/>
            <a:pathLst>
              <a:path w="6350" h="464184">
                <a:moveTo>
                  <a:pt x="6101" y="464084"/>
                </a:moveTo>
                <a:lnTo>
                  <a:pt x="0" y="464084"/>
                </a:lnTo>
                <a:lnTo>
                  <a:pt x="0" y="0"/>
                </a:lnTo>
                <a:lnTo>
                  <a:pt x="6101" y="0"/>
                </a:lnTo>
                <a:lnTo>
                  <a:pt x="6101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8178475" y="12437023"/>
            <a:ext cx="6350" cy="464184"/>
          </a:xfrm>
          <a:custGeom>
            <a:avLst/>
            <a:gdLst/>
            <a:ahLst/>
            <a:cxnLst/>
            <a:rect l="l" t="t" r="r" b="b"/>
            <a:pathLst>
              <a:path w="6350" h="464184">
                <a:moveTo>
                  <a:pt x="6101" y="464084"/>
                </a:moveTo>
                <a:lnTo>
                  <a:pt x="0" y="464084"/>
                </a:lnTo>
                <a:lnTo>
                  <a:pt x="0" y="0"/>
                </a:lnTo>
                <a:lnTo>
                  <a:pt x="6101" y="0"/>
                </a:lnTo>
                <a:lnTo>
                  <a:pt x="6101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8690012" y="12437023"/>
            <a:ext cx="9525" cy="464184"/>
          </a:xfrm>
          <a:custGeom>
            <a:avLst/>
            <a:gdLst/>
            <a:ahLst/>
            <a:cxnLst/>
            <a:rect l="l" t="t" r="r" b="b"/>
            <a:pathLst>
              <a:path w="9525" h="464184">
                <a:moveTo>
                  <a:pt x="9151" y="464084"/>
                </a:moveTo>
                <a:lnTo>
                  <a:pt x="0" y="464084"/>
                </a:lnTo>
                <a:lnTo>
                  <a:pt x="0" y="0"/>
                </a:lnTo>
                <a:lnTo>
                  <a:pt x="9151" y="0"/>
                </a:lnTo>
                <a:lnTo>
                  <a:pt x="9151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9015897" y="12437023"/>
            <a:ext cx="6350" cy="464184"/>
          </a:xfrm>
          <a:custGeom>
            <a:avLst/>
            <a:gdLst/>
            <a:ahLst/>
            <a:cxnLst/>
            <a:rect l="l" t="t" r="r" b="b"/>
            <a:pathLst>
              <a:path w="6350" h="464184">
                <a:moveTo>
                  <a:pt x="6101" y="464084"/>
                </a:moveTo>
                <a:lnTo>
                  <a:pt x="0" y="464084"/>
                </a:lnTo>
                <a:lnTo>
                  <a:pt x="0" y="0"/>
                </a:lnTo>
                <a:lnTo>
                  <a:pt x="6101" y="0"/>
                </a:lnTo>
                <a:lnTo>
                  <a:pt x="6101" y="464084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579898" y="11141267"/>
            <a:ext cx="8761730" cy="17157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76200" marR="447040" indent="-6350">
              <a:lnSpc>
                <a:spcPct val="109600"/>
              </a:lnSpc>
              <a:spcBef>
                <a:spcPts val="95"/>
              </a:spcBef>
            </a:pPr>
            <a:r>
              <a:rPr dirty="0" sz="2500" spc="-40">
                <a:solidFill>
                  <a:srgbClr val="343436"/>
                </a:solidFill>
                <a:latin typeface="Arial"/>
                <a:cs typeface="Arial"/>
              </a:rPr>
              <a:t>Join</a:t>
            </a:r>
            <a:r>
              <a:rPr dirty="0" sz="2500" spc="-13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25">
                <a:solidFill>
                  <a:srgbClr val="343436"/>
                </a:solidFill>
                <a:latin typeface="Arial"/>
                <a:cs typeface="Arial"/>
              </a:rPr>
              <a:t>local</a:t>
            </a:r>
            <a:r>
              <a:rPr dirty="0" sz="2500" spc="-14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355">
                <a:solidFill>
                  <a:srgbClr val="343436"/>
                </a:solidFill>
                <a:latin typeface="Arial"/>
                <a:cs typeface="Arial"/>
              </a:rPr>
              <a:t>bu</a:t>
            </a:r>
            <a:r>
              <a:rPr dirty="0" sz="2500" spc="-355">
                <a:solidFill>
                  <a:srgbClr val="B3BFB8"/>
                </a:solidFill>
                <a:latin typeface="Arial"/>
                <a:cs typeface="Arial"/>
              </a:rPr>
              <a:t>1</a:t>
            </a:r>
            <a:r>
              <a:rPr dirty="0" sz="2500" spc="-355">
                <a:solidFill>
                  <a:srgbClr val="343436"/>
                </a:solidFill>
                <a:latin typeface="Arial"/>
                <a:cs typeface="Arial"/>
              </a:rPr>
              <a:t>s1n</a:t>
            </a:r>
            <a:r>
              <a:rPr dirty="0" sz="2500" spc="-355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00" spc="-355">
                <a:solidFill>
                  <a:srgbClr val="343436"/>
                </a:solidFill>
                <a:latin typeface="Arial"/>
                <a:cs typeface="Arial"/>
              </a:rPr>
              <a:t>ess</a:t>
            </a:r>
            <a:r>
              <a:rPr dirty="0" sz="2500" spc="2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229">
                <a:solidFill>
                  <a:srgbClr val="B3BFB8"/>
                </a:solidFill>
                <a:latin typeface="Arial"/>
                <a:cs typeface="Arial"/>
              </a:rPr>
              <a:t>_</a:t>
            </a:r>
            <a:r>
              <a:rPr dirty="0" sz="2500" spc="-229">
                <a:solidFill>
                  <a:srgbClr val="343436"/>
                </a:solidFill>
                <a:latin typeface="Arial"/>
                <a:cs typeface="Arial"/>
              </a:rPr>
              <a:t>eaders</a:t>
            </a:r>
            <a:r>
              <a:rPr dirty="0" sz="2500" spc="-26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>
                <a:solidFill>
                  <a:srgbClr val="232324"/>
                </a:solidFill>
                <a:latin typeface="Arial"/>
                <a:cs typeface="Arial"/>
              </a:rPr>
              <a:t>for </a:t>
            </a:r>
            <a:r>
              <a:rPr dirty="0" sz="2500" spc="-250">
                <a:solidFill>
                  <a:srgbClr val="343436"/>
                </a:solidFill>
                <a:latin typeface="Arial"/>
                <a:cs typeface="Arial"/>
              </a:rPr>
              <a:t>a</a:t>
            </a:r>
            <a:r>
              <a:rPr dirty="0" sz="2500" spc="6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245">
                <a:solidFill>
                  <a:srgbClr val="343436"/>
                </a:solidFill>
                <a:latin typeface="Arial"/>
                <a:cs typeface="Arial"/>
              </a:rPr>
              <a:t>dyna</a:t>
            </a:r>
            <a:r>
              <a:rPr dirty="0" sz="2500" spc="-245">
                <a:solidFill>
                  <a:srgbClr val="B3BFB8"/>
                </a:solidFill>
                <a:latin typeface="Arial"/>
                <a:cs typeface="Arial"/>
              </a:rPr>
              <a:t>1</a:t>
            </a:r>
            <a:r>
              <a:rPr dirty="0" sz="2500" spc="-245">
                <a:solidFill>
                  <a:srgbClr val="232324"/>
                </a:solidFill>
                <a:latin typeface="Arial"/>
                <a:cs typeface="Arial"/>
              </a:rPr>
              <a:t>mic</a:t>
            </a:r>
            <a:r>
              <a:rPr dirty="0" sz="2500" spc="-145">
                <a:solidFill>
                  <a:srgbClr val="232324"/>
                </a:solidFill>
                <a:latin typeface="Arial"/>
                <a:cs typeface="Arial"/>
              </a:rPr>
              <a:t> </a:t>
            </a:r>
            <a:r>
              <a:rPr dirty="0" sz="2500" spc="-114">
                <a:solidFill>
                  <a:srgbClr val="343436"/>
                </a:solidFill>
                <a:latin typeface="Arial"/>
                <a:cs typeface="Arial"/>
              </a:rPr>
              <a:t>Chamber</a:t>
            </a:r>
            <a:r>
              <a:rPr dirty="0" sz="2500" spc="4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10">
                <a:solidFill>
                  <a:srgbClr val="343436"/>
                </a:solidFill>
                <a:latin typeface="Arial"/>
                <a:cs typeface="Arial"/>
              </a:rPr>
              <a:t>mee</a:t>
            </a:r>
            <a:r>
              <a:rPr dirty="0" sz="2500" spc="-10">
                <a:solidFill>
                  <a:srgbClr val="08080C"/>
                </a:solidFill>
                <a:latin typeface="Arial"/>
                <a:cs typeface="Arial"/>
              </a:rPr>
              <a:t>t</a:t>
            </a:r>
            <a:r>
              <a:rPr dirty="0" sz="2500" spc="-10">
                <a:solidFill>
                  <a:srgbClr val="4D4F50"/>
                </a:solidFill>
                <a:latin typeface="Arial"/>
                <a:cs typeface="Arial"/>
              </a:rPr>
              <a:t>i</a:t>
            </a:r>
            <a:r>
              <a:rPr dirty="0" sz="2500" spc="-10">
                <a:solidFill>
                  <a:srgbClr val="232324"/>
                </a:solidFill>
                <a:latin typeface="Arial"/>
                <a:cs typeface="Arial"/>
              </a:rPr>
              <a:t>ng</a:t>
            </a:r>
            <a:r>
              <a:rPr dirty="0" sz="2500" spc="-10">
                <a:solidFill>
                  <a:srgbClr val="B3BFB8"/>
                </a:solidFill>
                <a:latin typeface="Arial"/>
                <a:cs typeface="Arial"/>
              </a:rPr>
              <a:t>: </a:t>
            </a:r>
            <a:r>
              <a:rPr dirty="0" sz="2500" spc="-80">
                <a:solidFill>
                  <a:srgbClr val="343436"/>
                </a:solidFill>
                <a:latin typeface="Arial"/>
                <a:cs typeface="Arial"/>
              </a:rPr>
              <a:t>f</a:t>
            </a:r>
            <a:r>
              <a:rPr dirty="0" sz="2500" spc="-75">
                <a:solidFill>
                  <a:srgbClr val="343436"/>
                </a:solidFill>
                <a:latin typeface="Arial"/>
                <a:cs typeface="Arial"/>
              </a:rPr>
              <a:t>ocuse</a:t>
            </a:r>
            <a:r>
              <a:rPr dirty="0" baseline="63492" sz="525" spc="-120">
                <a:solidFill>
                  <a:srgbClr val="B3BFB8"/>
                </a:solidFill>
                <a:latin typeface="Arial"/>
                <a:cs typeface="Arial"/>
              </a:rPr>
              <a:t>1</a:t>
            </a:r>
            <a:r>
              <a:rPr dirty="0" sz="2500" spc="-80">
                <a:solidFill>
                  <a:srgbClr val="343436"/>
                </a:solidFill>
                <a:latin typeface="Arial"/>
                <a:cs typeface="Arial"/>
              </a:rPr>
              <a:t>d</a:t>
            </a:r>
            <a:r>
              <a:rPr dirty="0" sz="2500" spc="-11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50">
                <a:solidFill>
                  <a:srgbClr val="343436"/>
                </a:solidFill>
                <a:latin typeface="Arial"/>
                <a:cs typeface="Arial"/>
              </a:rPr>
              <a:t>on</a:t>
            </a:r>
            <a:r>
              <a:rPr dirty="0" sz="2500" spc="-3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>
                <a:solidFill>
                  <a:srgbClr val="4D4F50"/>
                </a:solidFill>
                <a:latin typeface="Arial"/>
                <a:cs typeface="Arial"/>
              </a:rPr>
              <a:t>t</a:t>
            </a:r>
            <a:r>
              <a:rPr dirty="0" sz="2500">
                <a:solidFill>
                  <a:srgbClr val="232324"/>
                </a:solidFill>
                <a:latin typeface="Arial"/>
                <a:cs typeface="Arial"/>
              </a:rPr>
              <a:t>he</a:t>
            </a:r>
            <a:r>
              <a:rPr dirty="0" sz="2500" spc="-165">
                <a:solidFill>
                  <a:srgbClr val="232324"/>
                </a:solidFill>
                <a:latin typeface="Arial"/>
                <a:cs typeface="Arial"/>
              </a:rPr>
              <a:t> </a:t>
            </a:r>
            <a:r>
              <a:rPr dirty="0" sz="2550" spc="-200" b="1">
                <a:solidFill>
                  <a:srgbClr val="28622D"/>
                </a:solidFill>
                <a:latin typeface="Arial"/>
                <a:cs typeface="Arial"/>
              </a:rPr>
              <a:t>Al</a:t>
            </a:r>
            <a:r>
              <a:rPr dirty="0" sz="2550" spc="-10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550" spc="-190" b="1">
                <a:solidFill>
                  <a:srgbClr val="28622D"/>
                </a:solidFill>
                <a:latin typeface="Arial"/>
                <a:cs typeface="Arial"/>
              </a:rPr>
              <a:t>Sco</a:t>
            </a:r>
            <a:r>
              <a:rPr dirty="0" sz="2550" spc="-195" b="1">
                <a:solidFill>
                  <a:srgbClr val="28622D"/>
                </a:solidFill>
                <a:latin typeface="Arial"/>
                <a:cs typeface="Arial"/>
              </a:rPr>
              <a:t>r</a:t>
            </a:r>
            <a:r>
              <a:rPr dirty="0" baseline="64814" sz="450" spc="-300" b="1">
                <a:solidFill>
                  <a:srgbClr val="B3BFB8"/>
                </a:solidFill>
                <a:latin typeface="Arial"/>
                <a:cs typeface="Arial"/>
              </a:rPr>
              <a:t>1</a:t>
            </a:r>
            <a:r>
              <a:rPr dirty="0" sz="2550" spc="-190" b="1">
                <a:solidFill>
                  <a:srgbClr val="28622D"/>
                </a:solidFill>
                <a:latin typeface="Arial"/>
                <a:cs typeface="Arial"/>
              </a:rPr>
              <a:t>eca</a:t>
            </a:r>
            <a:r>
              <a:rPr dirty="0" sz="2550" spc="-195" b="1">
                <a:solidFill>
                  <a:srgbClr val="28622D"/>
                </a:solidFill>
                <a:latin typeface="Arial"/>
                <a:cs typeface="Arial"/>
              </a:rPr>
              <a:t>r</a:t>
            </a:r>
            <a:r>
              <a:rPr dirty="0" sz="2550" spc="-415" b="1">
                <a:solidFill>
                  <a:srgbClr val="28622D"/>
                </a:solidFill>
                <a:latin typeface="Arial"/>
                <a:cs typeface="Arial"/>
              </a:rPr>
              <a:t>d</a:t>
            </a:r>
            <a:r>
              <a:rPr dirty="0" sz="2550" spc="-215" b="1">
                <a:solidFill>
                  <a:srgbClr val="343436"/>
                </a:solidFill>
                <a:latin typeface="Arial"/>
                <a:cs typeface="Arial"/>
              </a:rPr>
              <a:t>.</a:t>
            </a:r>
            <a:r>
              <a:rPr dirty="0" sz="2550" spc="-200" b="1">
                <a:solidFill>
                  <a:srgbClr val="343436"/>
                </a:solidFill>
                <a:latin typeface="Arial"/>
                <a:cs typeface="Arial"/>
              </a:rPr>
              <a:t>.</a:t>
            </a:r>
            <a:r>
              <a:rPr dirty="0" sz="2550" spc="114" b="1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150">
                <a:solidFill>
                  <a:srgbClr val="343436"/>
                </a:solidFill>
                <a:latin typeface="Arial"/>
                <a:cs typeface="Arial"/>
              </a:rPr>
              <a:t>Exper</a:t>
            </a:r>
            <a:r>
              <a:rPr dirty="0" sz="2500" spc="-150">
                <a:solidFill>
                  <a:srgbClr val="08080C"/>
                </a:solidFill>
                <a:latin typeface="Arial"/>
                <a:cs typeface="Arial"/>
              </a:rPr>
              <a:t>i</a:t>
            </a:r>
            <a:r>
              <a:rPr dirty="0" sz="2500" spc="-150">
                <a:solidFill>
                  <a:srgbClr val="232324"/>
                </a:solidFill>
                <a:latin typeface="Arial"/>
                <a:cs typeface="Arial"/>
              </a:rPr>
              <a:t>e</a:t>
            </a:r>
            <a:r>
              <a:rPr dirty="0" sz="2500" spc="-150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00" spc="-150">
                <a:solidFill>
                  <a:srgbClr val="343436"/>
                </a:solidFill>
                <a:latin typeface="Arial"/>
                <a:cs typeface="Arial"/>
              </a:rPr>
              <a:t>nce</a:t>
            </a:r>
            <a:r>
              <a:rPr dirty="0" sz="2500" spc="-229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50" spc="-235" b="1">
                <a:solidFill>
                  <a:srgbClr val="28622D"/>
                </a:solidFill>
                <a:latin typeface="Arial"/>
                <a:cs typeface="Arial"/>
              </a:rPr>
              <a:t>hands-</a:t>
            </a:r>
            <a:r>
              <a:rPr dirty="0" sz="2550" spc="-254" b="1">
                <a:solidFill>
                  <a:srgbClr val="28622D"/>
                </a:solidFill>
                <a:latin typeface="Arial"/>
                <a:cs typeface="Arial"/>
              </a:rPr>
              <a:t>on</a:t>
            </a:r>
            <a:r>
              <a:rPr dirty="0" sz="2550" spc="185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550" spc="-80" b="1">
                <a:solidFill>
                  <a:srgbClr val="28622D"/>
                </a:solidFill>
                <a:latin typeface="Arial"/>
                <a:cs typeface="Arial"/>
              </a:rPr>
              <a:t>activities</a:t>
            </a:r>
            <a:r>
              <a:rPr dirty="0" sz="2550" spc="-80" b="1">
                <a:solidFill>
                  <a:srgbClr val="343436"/>
                </a:solidFill>
                <a:latin typeface="Arial"/>
                <a:cs typeface="Arial"/>
              </a:rPr>
              <a:t>,</a:t>
            </a:r>
            <a:endParaRPr sz="2550">
              <a:latin typeface="Arial"/>
              <a:cs typeface="Arial"/>
            </a:endParaRPr>
          </a:p>
          <a:p>
            <a:pPr marL="69850" marR="55880" indent="93345">
              <a:lnSpc>
                <a:spcPts val="3360"/>
              </a:lnSpc>
              <a:spcBef>
                <a:spcPts val="55"/>
              </a:spcBef>
            </a:pPr>
            <a:r>
              <a:rPr dirty="0" sz="2500" spc="-105">
                <a:solidFill>
                  <a:srgbClr val="B3BFB8"/>
                </a:solidFill>
                <a:latin typeface="Arial"/>
                <a:cs typeface="Arial"/>
              </a:rPr>
              <a:t>·</a:t>
            </a:r>
            <a:r>
              <a:rPr dirty="0" sz="2500" spc="-105">
                <a:solidFill>
                  <a:srgbClr val="343436"/>
                </a:solidFill>
                <a:latin typeface="Arial"/>
                <a:cs typeface="Arial"/>
              </a:rPr>
              <a:t>ear</a:t>
            </a:r>
            <a:r>
              <a:rPr dirty="0" sz="2500" spc="-14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45">
                <a:solidFill>
                  <a:srgbClr val="343436"/>
                </a:solidFill>
                <a:latin typeface="Arial"/>
                <a:cs typeface="Arial"/>
              </a:rPr>
              <a:t>fr</a:t>
            </a:r>
            <a:r>
              <a:rPr dirty="0" sz="2500" spc="-40">
                <a:solidFill>
                  <a:srgbClr val="343436"/>
                </a:solidFill>
                <a:latin typeface="Arial"/>
                <a:cs typeface="Arial"/>
              </a:rPr>
              <a:t>o</a:t>
            </a:r>
            <a:r>
              <a:rPr dirty="0" baseline="39682" sz="525" spc="-67">
                <a:solidFill>
                  <a:srgbClr val="9C9EA5"/>
                </a:solidFill>
                <a:latin typeface="Arial"/>
                <a:cs typeface="Arial"/>
              </a:rPr>
              <a:t>1</a:t>
            </a:r>
            <a:r>
              <a:rPr dirty="0" sz="2500" spc="-45">
                <a:solidFill>
                  <a:srgbClr val="343436"/>
                </a:solidFill>
                <a:latin typeface="Arial"/>
                <a:cs typeface="Arial"/>
              </a:rPr>
              <a:t>m</a:t>
            </a:r>
            <a:r>
              <a:rPr dirty="0" sz="2500" spc="-22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>
                <a:solidFill>
                  <a:srgbClr val="343436"/>
                </a:solidFill>
                <a:latin typeface="Arial"/>
                <a:cs typeface="Arial"/>
              </a:rPr>
              <a:t>a</a:t>
            </a:r>
            <a:r>
              <a:rPr dirty="0" sz="2500" spc="-17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114">
                <a:solidFill>
                  <a:srgbClr val="343436"/>
                </a:solidFill>
                <a:latin typeface="Arial"/>
                <a:cs typeface="Arial"/>
              </a:rPr>
              <a:t>speaker</a:t>
            </a:r>
            <a:r>
              <a:rPr dirty="0" sz="2500" spc="-2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45">
                <a:solidFill>
                  <a:srgbClr val="343436"/>
                </a:solidFill>
                <a:latin typeface="Arial"/>
                <a:cs typeface="Arial"/>
              </a:rPr>
              <a:t>or,</a:t>
            </a:r>
            <a:r>
              <a:rPr dirty="0" sz="2500" spc="-3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50" spc="-190" b="1">
                <a:solidFill>
                  <a:srgbClr val="28622D"/>
                </a:solidFill>
                <a:latin typeface="Arial"/>
                <a:cs typeface="Arial"/>
              </a:rPr>
              <a:t>Al</a:t>
            </a:r>
            <a:r>
              <a:rPr dirty="0" sz="2550" spc="-30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550" spc="985">
                <a:solidFill>
                  <a:srgbClr val="B3BFB8"/>
                </a:solidFill>
                <a:latin typeface="Arial"/>
                <a:cs typeface="Arial"/>
              </a:rPr>
              <a:t>•</a:t>
            </a:r>
            <a:r>
              <a:rPr dirty="0" sz="2550" spc="-235" b="1">
                <a:solidFill>
                  <a:srgbClr val="28622D"/>
                </a:solidFill>
                <a:latin typeface="Arial"/>
                <a:cs typeface="Arial"/>
              </a:rPr>
              <a:t>r</a:t>
            </a:r>
            <a:r>
              <a:rPr dirty="0" sz="2550" spc="-229" b="1">
                <a:solidFill>
                  <a:srgbClr val="28622D"/>
                </a:solidFill>
                <a:latin typeface="Arial"/>
                <a:cs typeface="Arial"/>
              </a:rPr>
              <a:t>0</a:t>
            </a:r>
            <a:r>
              <a:rPr dirty="0" baseline="55555" sz="450" spc="-359" b="1">
                <a:solidFill>
                  <a:srgbClr val="B3BFB8"/>
                </a:solidFill>
                <a:latin typeface="Arial"/>
                <a:cs typeface="Arial"/>
              </a:rPr>
              <a:t>1</a:t>
            </a:r>
            <a:r>
              <a:rPr dirty="0" sz="2550" spc="-229" b="1">
                <a:solidFill>
                  <a:srgbClr val="28622D"/>
                </a:solidFill>
                <a:latin typeface="Arial"/>
                <a:cs typeface="Arial"/>
              </a:rPr>
              <a:t>g</a:t>
            </a:r>
            <a:r>
              <a:rPr dirty="0" sz="2550" spc="-235" b="1">
                <a:solidFill>
                  <a:srgbClr val="28622D"/>
                </a:solidFill>
                <a:latin typeface="Arial"/>
                <a:cs typeface="Arial"/>
              </a:rPr>
              <a:t>r</a:t>
            </a:r>
            <a:r>
              <a:rPr dirty="0" sz="2550" spc="-229" b="1">
                <a:solidFill>
                  <a:srgbClr val="28622D"/>
                </a:solidFill>
                <a:latin typeface="Arial"/>
                <a:cs typeface="Arial"/>
              </a:rPr>
              <a:t>es</a:t>
            </a:r>
            <a:r>
              <a:rPr dirty="0" sz="2550" spc="-240" b="1">
                <a:solidFill>
                  <a:srgbClr val="28622D"/>
                </a:solidFill>
                <a:latin typeface="Arial"/>
                <a:cs typeface="Arial"/>
              </a:rPr>
              <a:t>s</a:t>
            </a:r>
            <a:r>
              <a:rPr dirty="0" sz="2550" spc="-420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550" spc="-220" b="1">
                <a:solidFill>
                  <a:srgbClr val="28622D"/>
                </a:solidFill>
                <a:latin typeface="Arial"/>
                <a:cs typeface="Arial"/>
              </a:rPr>
              <a:t>f</a:t>
            </a:r>
            <a:r>
              <a:rPr dirty="0" baseline="46296" sz="450" spc="-330" b="1">
                <a:solidFill>
                  <a:srgbClr val="B3BFB8"/>
                </a:solidFill>
                <a:latin typeface="Arial"/>
                <a:cs typeface="Arial"/>
              </a:rPr>
              <a:t>1</a:t>
            </a:r>
            <a:r>
              <a:rPr dirty="0" sz="2550" spc="-229" b="1">
                <a:solidFill>
                  <a:srgbClr val="28622D"/>
                </a:solidFill>
                <a:latin typeface="Arial"/>
                <a:cs typeface="Arial"/>
              </a:rPr>
              <a:t>o</a:t>
            </a:r>
            <a:r>
              <a:rPr dirty="0" sz="2550" spc="-220" b="1">
                <a:solidFill>
                  <a:srgbClr val="28622D"/>
                </a:solidFill>
                <a:latin typeface="Arial"/>
                <a:cs typeface="Arial"/>
              </a:rPr>
              <a:t>r</a:t>
            </a:r>
            <a:r>
              <a:rPr dirty="0" sz="2550" spc="-22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220" b="1">
                <a:solidFill>
                  <a:srgbClr val="28622D"/>
                </a:solidFill>
                <a:latin typeface="Arial"/>
                <a:cs typeface="Arial"/>
              </a:rPr>
              <a:t>business</a:t>
            </a:r>
            <a:r>
              <a:rPr dirty="0" sz="2550" spc="-22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220" b="1">
                <a:solidFill>
                  <a:srgbClr val="28622D"/>
                </a:solidFill>
                <a:latin typeface="Arial"/>
                <a:cs typeface="Arial"/>
              </a:rPr>
              <a:t>es</a:t>
            </a:r>
            <a:r>
              <a:rPr dirty="0" sz="2550" spc="-220" b="1">
                <a:solidFill>
                  <a:srgbClr val="343436"/>
                </a:solidFill>
                <a:latin typeface="Arial"/>
                <a:cs typeface="Arial"/>
              </a:rPr>
              <a:t>,</a:t>
            </a:r>
            <a:r>
              <a:rPr dirty="0" sz="2550" spc="-170" b="1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45">
                <a:solidFill>
                  <a:srgbClr val="343436"/>
                </a:solidFill>
                <a:latin typeface="Arial"/>
                <a:cs typeface="Arial"/>
              </a:rPr>
              <a:t>and</a:t>
            </a:r>
            <a:r>
              <a:rPr dirty="0" sz="2500" spc="-3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55">
                <a:solidFill>
                  <a:srgbClr val="343436"/>
                </a:solidFill>
                <a:latin typeface="Times New Roman"/>
                <a:cs typeface="Times New Roman"/>
              </a:rPr>
              <a:t>d</a:t>
            </a:r>
            <a:r>
              <a:rPr dirty="0" sz="2500" spc="-65">
                <a:solidFill>
                  <a:srgbClr val="08080C"/>
                </a:solidFill>
                <a:latin typeface="Times New Roman"/>
                <a:cs typeface="Times New Roman"/>
              </a:rPr>
              <a:t>i</a:t>
            </a:r>
            <a:r>
              <a:rPr dirty="0" sz="2500" spc="-60">
                <a:solidFill>
                  <a:srgbClr val="343436"/>
                </a:solidFill>
                <a:latin typeface="Times New Roman"/>
                <a:cs typeface="Times New Roman"/>
              </a:rPr>
              <a:t>s</a:t>
            </a:r>
            <a:r>
              <a:rPr dirty="0" baseline="47619" sz="525" spc="-97">
                <a:solidFill>
                  <a:srgbClr val="B3BFB8"/>
                </a:solidFill>
                <a:latin typeface="Arial"/>
                <a:cs typeface="Arial"/>
              </a:rPr>
              <a:t>1</a:t>
            </a:r>
            <a:r>
              <a:rPr dirty="0" sz="2500" spc="-55">
                <a:solidFill>
                  <a:srgbClr val="343436"/>
                </a:solidFill>
                <a:latin typeface="Arial"/>
                <a:cs typeface="Arial"/>
              </a:rPr>
              <a:t>cove</a:t>
            </a:r>
            <a:r>
              <a:rPr dirty="0" sz="2500" spc="-65">
                <a:solidFill>
                  <a:srgbClr val="343436"/>
                </a:solidFill>
                <a:latin typeface="Arial"/>
                <a:cs typeface="Arial"/>
              </a:rPr>
              <a:t>ir</a:t>
            </a:r>
            <a:r>
              <a:rPr dirty="0" sz="2500" spc="-6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95">
                <a:solidFill>
                  <a:srgbClr val="343436"/>
                </a:solidFill>
                <a:latin typeface="Arial"/>
                <a:cs typeface="Arial"/>
              </a:rPr>
              <a:t>practic</a:t>
            </a:r>
            <a:r>
              <a:rPr dirty="0" sz="2500" spc="-95">
                <a:solidFill>
                  <a:srgbClr val="B3BFB8"/>
                </a:solidFill>
                <a:latin typeface="Arial"/>
                <a:cs typeface="Arial"/>
              </a:rPr>
              <a:t>.</a:t>
            </a:r>
            <a:r>
              <a:rPr dirty="0" sz="2500" spc="-95">
                <a:solidFill>
                  <a:srgbClr val="343436"/>
                </a:solidFill>
                <a:latin typeface="Arial"/>
                <a:cs typeface="Arial"/>
              </a:rPr>
              <a:t>a</a:t>
            </a:r>
            <a:r>
              <a:rPr dirty="0" sz="2500" spc="-95">
                <a:solidFill>
                  <a:srgbClr val="08080C"/>
                </a:solidFill>
                <a:latin typeface="Arial"/>
                <a:cs typeface="Arial"/>
              </a:rPr>
              <a:t>l</a:t>
            </a:r>
            <a:r>
              <a:rPr dirty="0" sz="2500" spc="-145">
                <a:solidFill>
                  <a:srgbClr val="08080C"/>
                </a:solidFill>
                <a:latin typeface="Arial"/>
                <a:cs typeface="Arial"/>
              </a:rPr>
              <a:t> </a:t>
            </a:r>
            <a:r>
              <a:rPr dirty="0" sz="2500" spc="-170">
                <a:solidFill>
                  <a:srgbClr val="343436"/>
                </a:solidFill>
                <a:latin typeface="Arial"/>
                <a:cs typeface="Arial"/>
              </a:rPr>
              <a:t>ways</a:t>
            </a:r>
            <a:r>
              <a:rPr dirty="0" sz="2500" spc="2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>
                <a:solidFill>
                  <a:srgbClr val="343436"/>
                </a:solidFill>
                <a:latin typeface="Arial"/>
                <a:cs typeface="Arial"/>
              </a:rPr>
              <a:t>A</a:t>
            </a:r>
            <a:r>
              <a:rPr dirty="0" sz="2500">
                <a:solidFill>
                  <a:srgbClr val="08080C"/>
                </a:solidFill>
                <a:latin typeface="Arial"/>
                <a:cs typeface="Arial"/>
              </a:rPr>
              <a:t>l</a:t>
            </a:r>
            <a:r>
              <a:rPr dirty="0" sz="2500" spc="-130">
                <a:solidFill>
                  <a:srgbClr val="08080C"/>
                </a:solidFill>
                <a:latin typeface="Arial"/>
                <a:cs typeface="Arial"/>
              </a:rPr>
              <a:t> </a:t>
            </a:r>
            <a:r>
              <a:rPr dirty="0" sz="2500" spc="-380">
                <a:solidFill>
                  <a:srgbClr val="343436"/>
                </a:solidFill>
                <a:latin typeface="Arial"/>
                <a:cs typeface="Arial"/>
              </a:rPr>
              <a:t>ca</a:t>
            </a:r>
            <a:r>
              <a:rPr dirty="0" sz="2500" spc="-380">
                <a:solidFill>
                  <a:srgbClr val="9C9EA5"/>
                </a:solidFill>
                <a:latin typeface="Arial"/>
                <a:cs typeface="Arial"/>
              </a:rPr>
              <a:t>1</a:t>
            </a:r>
            <a:r>
              <a:rPr dirty="0" sz="2500" spc="-380">
                <a:solidFill>
                  <a:srgbClr val="343436"/>
                </a:solidFill>
                <a:latin typeface="Arial"/>
                <a:cs typeface="Arial"/>
              </a:rPr>
              <a:t>n</a:t>
            </a:r>
            <a:r>
              <a:rPr dirty="0" sz="2500" spc="-300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00" spc="-45">
                <a:solidFill>
                  <a:srgbClr val="343436"/>
                </a:solidFill>
                <a:latin typeface="Arial"/>
                <a:cs typeface="Arial"/>
              </a:rPr>
              <a:t>support</a:t>
            </a:r>
            <a:r>
              <a:rPr dirty="0" sz="2500" spc="25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50" spc="-25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250" b="1">
                <a:solidFill>
                  <a:srgbClr val="28622D"/>
                </a:solidFill>
                <a:latin typeface="Arial"/>
                <a:cs typeface="Arial"/>
              </a:rPr>
              <a:t>gr</a:t>
            </a:r>
            <a:r>
              <a:rPr dirty="0" sz="2550" spc="-25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250" b="1">
                <a:solidFill>
                  <a:srgbClr val="28622D"/>
                </a:solidFill>
                <a:latin typeface="Arial"/>
                <a:cs typeface="Arial"/>
              </a:rPr>
              <a:t>owth</a:t>
            </a:r>
            <a:r>
              <a:rPr dirty="0" sz="2550" spc="-250" b="1">
                <a:solidFill>
                  <a:srgbClr val="343436"/>
                </a:solidFill>
                <a:latin typeface="Arial"/>
                <a:cs typeface="Arial"/>
              </a:rPr>
              <a:t>,</a:t>
            </a:r>
            <a:r>
              <a:rPr dirty="0" sz="2550" spc="-145" b="1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50" spc="-810" b="1">
                <a:solidFill>
                  <a:srgbClr val="28622D"/>
                </a:solidFill>
                <a:latin typeface="Arial"/>
                <a:cs typeface="Arial"/>
              </a:rPr>
              <a:t>e</a:t>
            </a:r>
            <a:r>
              <a:rPr dirty="0" sz="2550" spc="-100" b="1">
                <a:solidFill>
                  <a:srgbClr val="B3BFB8"/>
                </a:solidFill>
                <a:latin typeface="Arial"/>
                <a:cs typeface="Arial"/>
              </a:rPr>
              <a:t>-</a:t>
            </a:r>
            <a:r>
              <a:rPr dirty="0" sz="2550" spc="-15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150" b="1">
                <a:solidFill>
                  <a:srgbClr val="28622D"/>
                </a:solidFill>
                <a:latin typeface="Arial"/>
                <a:cs typeface="Arial"/>
              </a:rPr>
              <a:t>ic·enc</a:t>
            </a:r>
            <a:r>
              <a:rPr dirty="0" sz="2550" spc="-150" b="1">
                <a:solidFill>
                  <a:srgbClr val="B3BFB8"/>
                </a:solidFill>
                <a:latin typeface="Arial"/>
                <a:cs typeface="Arial"/>
              </a:rPr>
              <a:t>·</a:t>
            </a:r>
            <a:r>
              <a:rPr dirty="0" sz="2550" spc="-150" b="1">
                <a:solidFill>
                  <a:srgbClr val="28622D"/>
                </a:solidFill>
                <a:latin typeface="Arial"/>
                <a:cs typeface="Arial"/>
              </a:rPr>
              <a:t>y</a:t>
            </a:r>
            <a:r>
              <a:rPr dirty="0" sz="2550" spc="-150" b="1">
                <a:solidFill>
                  <a:srgbClr val="343436"/>
                </a:solidFill>
                <a:latin typeface="Arial"/>
                <a:cs typeface="Arial"/>
              </a:rPr>
              <a:t>,</a:t>
            </a:r>
            <a:r>
              <a:rPr dirty="0" sz="2550" spc="-290" b="1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50" spc="-254" b="1">
                <a:solidFill>
                  <a:srgbClr val="343436"/>
                </a:solidFill>
                <a:latin typeface="Arial"/>
                <a:cs typeface="Arial"/>
              </a:rPr>
              <a:t>and</a:t>
            </a:r>
            <a:r>
              <a:rPr dirty="0" sz="2550" spc="-30" b="1">
                <a:solidFill>
                  <a:srgbClr val="343436"/>
                </a:solidFill>
                <a:latin typeface="Arial"/>
                <a:cs typeface="Arial"/>
              </a:rPr>
              <a:t> </a:t>
            </a:r>
            <a:r>
              <a:rPr dirty="0" sz="2550" spc="-190" b="1">
                <a:solidFill>
                  <a:srgbClr val="28622D"/>
                </a:solidFill>
                <a:latin typeface="Arial"/>
                <a:cs typeface="Arial"/>
              </a:rPr>
              <a:t>inn</a:t>
            </a:r>
            <a:r>
              <a:rPr dirty="0" sz="2550" spc="-19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190" b="1">
                <a:solidFill>
                  <a:srgbClr val="28622D"/>
                </a:solidFill>
                <a:latin typeface="Arial"/>
                <a:cs typeface="Arial"/>
              </a:rPr>
              <a:t>ova</a:t>
            </a:r>
            <a:r>
              <a:rPr dirty="0" sz="2550" spc="-19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190" b="1">
                <a:solidFill>
                  <a:srgbClr val="3F703F"/>
                </a:solidFill>
                <a:latin typeface="Arial"/>
                <a:cs typeface="Arial"/>
              </a:rPr>
              <a:t>io</a:t>
            </a:r>
            <a:r>
              <a:rPr dirty="0" sz="2550" spc="-19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550" spc="-190" b="1">
                <a:solidFill>
                  <a:srgbClr val="28622D"/>
                </a:solidFill>
                <a:latin typeface="Arial"/>
                <a:cs typeface="Arial"/>
              </a:rPr>
              <a:t>n</a:t>
            </a:r>
            <a:endParaRPr sz="2550">
              <a:latin typeface="Arial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183652" y="15514369"/>
            <a:ext cx="2561590" cy="419100"/>
            <a:chOff x="1183652" y="15514369"/>
            <a:chExt cx="2561590" cy="419100"/>
          </a:xfrm>
        </p:grpSpPr>
        <p:sp>
          <p:nvSpPr>
            <p:cNvPr id="49" name="object 49"/>
            <p:cNvSpPr/>
            <p:nvPr/>
          </p:nvSpPr>
          <p:spPr>
            <a:xfrm>
              <a:off x="1183652" y="15514369"/>
              <a:ext cx="1878964" cy="419100"/>
            </a:xfrm>
            <a:custGeom>
              <a:avLst/>
              <a:gdLst/>
              <a:ahLst/>
              <a:cxnLst/>
              <a:rect l="l" t="t" r="r" b="b"/>
              <a:pathLst>
                <a:path w="1878964" h="419100">
                  <a:moveTo>
                    <a:pt x="1878466" y="418586"/>
                  </a:moveTo>
                  <a:lnTo>
                    <a:pt x="0" y="418586"/>
                  </a:lnTo>
                  <a:lnTo>
                    <a:pt x="0" y="0"/>
                  </a:lnTo>
                  <a:lnTo>
                    <a:pt x="1878466" y="0"/>
                  </a:lnTo>
                  <a:lnTo>
                    <a:pt x="1878466" y="418586"/>
                  </a:lnTo>
                  <a:close/>
                </a:path>
              </a:pathLst>
            </a:custGeom>
            <a:solidFill>
              <a:srgbClr val="1F4D9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3051678" y="15712524"/>
              <a:ext cx="6350" cy="54610"/>
            </a:xfrm>
            <a:custGeom>
              <a:avLst/>
              <a:gdLst/>
              <a:ahLst/>
              <a:cxnLst/>
              <a:rect l="l" t="t" r="r" b="b"/>
              <a:pathLst>
                <a:path w="6350" h="54609">
                  <a:moveTo>
                    <a:pt x="6101" y="54598"/>
                  </a:moveTo>
                  <a:lnTo>
                    <a:pt x="0" y="54598"/>
                  </a:lnTo>
                  <a:lnTo>
                    <a:pt x="0" y="0"/>
                  </a:lnTo>
                  <a:lnTo>
                    <a:pt x="6101" y="0"/>
                  </a:lnTo>
                  <a:lnTo>
                    <a:pt x="6101" y="54598"/>
                  </a:lnTo>
                  <a:close/>
                </a:path>
              </a:pathLst>
            </a:custGeom>
            <a:solidFill>
              <a:srgbClr val="5474A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3073395" y="15514369"/>
              <a:ext cx="671830" cy="419100"/>
            </a:xfrm>
            <a:custGeom>
              <a:avLst/>
              <a:gdLst/>
              <a:ahLst/>
              <a:cxnLst/>
              <a:rect l="l" t="t" r="r" b="b"/>
              <a:pathLst>
                <a:path w="671829" h="419100">
                  <a:moveTo>
                    <a:pt x="671502" y="418586"/>
                  </a:moveTo>
                  <a:lnTo>
                    <a:pt x="0" y="418586"/>
                  </a:lnTo>
                  <a:lnTo>
                    <a:pt x="0" y="0"/>
                  </a:lnTo>
                  <a:lnTo>
                    <a:pt x="671502" y="0"/>
                  </a:lnTo>
                  <a:lnTo>
                    <a:pt x="671502" y="418586"/>
                  </a:lnTo>
                  <a:close/>
                </a:path>
              </a:pathLst>
            </a:custGeom>
            <a:solidFill>
              <a:srgbClr val="1F4D9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2" name="object 52"/>
          <p:cNvSpPr txBox="1"/>
          <p:nvPr/>
        </p:nvSpPr>
        <p:spPr>
          <a:xfrm>
            <a:off x="1145552" y="15517931"/>
            <a:ext cx="2697480" cy="376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1556385" algn="l"/>
              </a:tabLst>
            </a:pPr>
            <a:r>
              <a:rPr dirty="0" sz="2300" spc="-10" b="1">
                <a:solidFill>
                  <a:srgbClr val="EBF0EB"/>
                </a:solidFill>
                <a:latin typeface="Arial"/>
                <a:cs typeface="Arial"/>
              </a:rPr>
              <a:t>REGISTER</a:t>
            </a:r>
            <a:r>
              <a:rPr dirty="0" sz="2300" b="1">
                <a:solidFill>
                  <a:srgbClr val="EBF0EB"/>
                </a:solidFill>
                <a:latin typeface="Arial"/>
                <a:cs typeface="Arial"/>
              </a:rPr>
              <a:t>	</a:t>
            </a:r>
            <a:r>
              <a:rPr dirty="0" sz="2300" spc="-15" b="1">
                <a:solidFill>
                  <a:srgbClr val="DADFEB"/>
                </a:solidFill>
                <a:latin typeface="Arial"/>
                <a:cs typeface="Arial"/>
              </a:rPr>
              <a:t>T</a:t>
            </a:r>
            <a:r>
              <a:rPr dirty="0" sz="2300" spc="-10" b="1">
                <a:solidFill>
                  <a:srgbClr val="DADFEB"/>
                </a:solidFill>
                <a:latin typeface="Arial"/>
                <a:cs typeface="Arial"/>
              </a:rPr>
              <a:t>0</a:t>
            </a:r>
            <a:r>
              <a:rPr dirty="0" baseline="101851" sz="450" spc="-22" b="1">
                <a:solidFill>
                  <a:srgbClr val="DADFEB"/>
                </a:solidFill>
                <a:latin typeface="Arial"/>
                <a:cs typeface="Arial"/>
              </a:rPr>
              <a:t>1</a:t>
            </a:r>
            <a:r>
              <a:rPr dirty="0" sz="2300" spc="-10" b="1">
                <a:solidFill>
                  <a:srgbClr val="DADFEB"/>
                </a:solidFill>
                <a:latin typeface="Arial"/>
                <a:cs typeface="Arial"/>
              </a:rPr>
              <a:t>DA</a:t>
            </a:r>
            <a:r>
              <a:rPr dirty="0" sz="2300" spc="-15" b="1">
                <a:solidFill>
                  <a:srgbClr val="DADFEB"/>
                </a:solidFill>
                <a:latin typeface="Arial"/>
                <a:cs typeface="Arial"/>
              </a:rPr>
              <a:t>Y!</a:t>
            </a:r>
            <a:endParaRPr sz="23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3643780" y="16375040"/>
            <a:ext cx="6350" cy="364490"/>
          </a:xfrm>
          <a:custGeom>
            <a:avLst/>
            <a:gdLst/>
            <a:ahLst/>
            <a:cxnLst/>
            <a:rect l="l" t="t" r="r" b="b"/>
            <a:pathLst>
              <a:path w="6350" h="364490">
                <a:moveTo>
                  <a:pt x="6101" y="363988"/>
                </a:moveTo>
                <a:lnTo>
                  <a:pt x="0" y="363988"/>
                </a:lnTo>
                <a:lnTo>
                  <a:pt x="0" y="0"/>
                </a:lnTo>
                <a:lnTo>
                  <a:pt x="6101" y="0"/>
                </a:lnTo>
                <a:lnTo>
                  <a:pt x="6101" y="36398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4207448" y="16375040"/>
            <a:ext cx="6350" cy="364490"/>
          </a:xfrm>
          <a:custGeom>
            <a:avLst/>
            <a:gdLst/>
            <a:ahLst/>
            <a:cxnLst/>
            <a:rect l="l" t="t" r="r" b="b"/>
            <a:pathLst>
              <a:path w="6350" h="364490">
                <a:moveTo>
                  <a:pt x="6101" y="363988"/>
                </a:moveTo>
                <a:lnTo>
                  <a:pt x="0" y="363988"/>
                </a:lnTo>
                <a:lnTo>
                  <a:pt x="0" y="0"/>
                </a:lnTo>
                <a:lnTo>
                  <a:pt x="6101" y="0"/>
                </a:lnTo>
                <a:lnTo>
                  <a:pt x="6101" y="36398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3093502" y="16376479"/>
            <a:ext cx="2232660" cy="718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604">
              <a:lnSpc>
                <a:spcPct val="100000"/>
              </a:lnSpc>
              <a:spcBef>
                <a:spcPts val="100"/>
              </a:spcBef>
            </a:pPr>
            <a:r>
              <a:rPr dirty="0" sz="2000" spc="-220" b="1">
                <a:solidFill>
                  <a:srgbClr val="2F3654"/>
                </a:solidFill>
                <a:latin typeface="Arial"/>
                <a:cs typeface="Arial"/>
              </a:rPr>
              <a:t>Reg�</a:t>
            </a:r>
            <a:r>
              <a:rPr dirty="0" sz="2000" spc="-220" b="1">
                <a:solidFill>
                  <a:srgbClr val="B3BFB8"/>
                </a:solidFill>
                <a:latin typeface="Arial"/>
                <a:cs typeface="Arial"/>
              </a:rPr>
              <a:t>·</a:t>
            </a:r>
            <a:r>
              <a:rPr dirty="0" sz="2000" spc="-220" b="1">
                <a:solidFill>
                  <a:srgbClr val="2F3654"/>
                </a:solidFill>
                <a:latin typeface="Arial"/>
                <a:cs typeface="Arial"/>
              </a:rPr>
              <a:t>strati</a:t>
            </a:r>
            <a:r>
              <a:rPr dirty="0" sz="2000" spc="-220" b="1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000" spc="-220" b="1">
                <a:solidFill>
                  <a:srgbClr val="2F3654"/>
                </a:solidFill>
                <a:latin typeface="Arial"/>
                <a:cs typeface="Arial"/>
              </a:rPr>
              <a:t>on</a:t>
            </a:r>
            <a:r>
              <a:rPr dirty="0" sz="2000" spc="-110" b="1">
                <a:solidFill>
                  <a:srgbClr val="2F3654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2F3654"/>
                </a:solidFill>
                <a:latin typeface="Arial"/>
                <a:cs typeface="Arial"/>
              </a:rPr>
              <a:t>Link: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dirty="0" sz="2500" spc="-150" b="1">
                <a:solidFill>
                  <a:srgbClr val="28622D"/>
                </a:solidFill>
                <a:latin typeface="Times New Roman"/>
                <a:cs typeface="Times New Roman"/>
              </a:rPr>
              <a:t>www..</a:t>
            </a:r>
            <a:r>
              <a:rPr dirty="0" sz="2200" spc="-150" b="1">
                <a:solidFill>
                  <a:srgbClr val="28622D"/>
                </a:solidFill>
                <a:latin typeface="Arial"/>
                <a:cs typeface="Arial"/>
              </a:rPr>
              <a:t>tinyur</a:t>
            </a:r>
            <a:r>
              <a:rPr dirty="0" sz="2200" spc="70" b="1">
                <a:solidFill>
                  <a:srgbClr val="28622D"/>
                </a:solidFill>
                <a:latin typeface="Arial"/>
                <a:cs typeface="Arial"/>
              </a:rPr>
              <a:t> </a:t>
            </a:r>
            <a:r>
              <a:rPr dirty="0" sz="2200" spc="-35" b="1">
                <a:solidFill>
                  <a:srgbClr val="28622D"/>
                </a:solidFill>
                <a:latin typeface="Arial"/>
                <a:cs typeface="Arial"/>
              </a:rPr>
              <a:t>.com/</a:t>
            </a:r>
            <a:endParaRPr sz="22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3458083" y="17063111"/>
            <a:ext cx="9525" cy="427990"/>
          </a:xfrm>
          <a:custGeom>
            <a:avLst/>
            <a:gdLst/>
            <a:ahLst/>
            <a:cxnLst/>
            <a:rect l="l" t="t" r="r" b="b"/>
            <a:pathLst>
              <a:path w="9525" h="427990">
                <a:moveTo>
                  <a:pt x="9151" y="427686"/>
                </a:moveTo>
                <a:lnTo>
                  <a:pt x="0" y="427686"/>
                </a:lnTo>
                <a:lnTo>
                  <a:pt x="0" y="0"/>
                </a:lnTo>
                <a:lnTo>
                  <a:pt x="9151" y="0"/>
                </a:lnTo>
                <a:lnTo>
                  <a:pt x="9151" y="427686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4693602" y="17063111"/>
            <a:ext cx="6350" cy="427990"/>
          </a:xfrm>
          <a:custGeom>
            <a:avLst/>
            <a:gdLst/>
            <a:ahLst/>
            <a:cxnLst/>
            <a:rect l="l" t="t" r="r" b="b"/>
            <a:pathLst>
              <a:path w="6350" h="427990">
                <a:moveTo>
                  <a:pt x="6101" y="427686"/>
                </a:moveTo>
                <a:lnTo>
                  <a:pt x="0" y="427686"/>
                </a:lnTo>
                <a:lnTo>
                  <a:pt x="0" y="0"/>
                </a:lnTo>
                <a:lnTo>
                  <a:pt x="6101" y="0"/>
                </a:lnTo>
                <a:lnTo>
                  <a:pt x="6101" y="427686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5141459" y="17063111"/>
            <a:ext cx="6350" cy="427990"/>
          </a:xfrm>
          <a:custGeom>
            <a:avLst/>
            <a:gdLst/>
            <a:ahLst/>
            <a:cxnLst/>
            <a:rect l="l" t="t" r="r" b="b"/>
            <a:pathLst>
              <a:path w="6350" h="427990">
                <a:moveTo>
                  <a:pt x="6101" y="427686"/>
                </a:moveTo>
                <a:lnTo>
                  <a:pt x="0" y="427686"/>
                </a:lnTo>
                <a:lnTo>
                  <a:pt x="0" y="0"/>
                </a:lnTo>
                <a:lnTo>
                  <a:pt x="6101" y="0"/>
                </a:lnTo>
                <a:lnTo>
                  <a:pt x="6101" y="427686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3092378" y="17067029"/>
            <a:ext cx="2129155" cy="3841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350" spc="-235" b="1">
                <a:solidFill>
                  <a:srgbClr val="28622D"/>
                </a:solidFill>
                <a:latin typeface="Arial"/>
                <a:cs typeface="Arial"/>
                <a:hlinkClick r:id="rId4"/>
              </a:rPr>
              <a:t>BA</a:t>
            </a:r>
            <a:r>
              <a:rPr dirty="0" sz="2350" spc="-235" b="1">
                <a:solidFill>
                  <a:srgbClr val="B3BFB8"/>
                </a:solidFill>
                <a:latin typeface="Arial"/>
                <a:cs typeface="Arial"/>
                <a:hlinkClick r:id="rId4"/>
              </a:rPr>
              <a:t>.</a:t>
            </a:r>
            <a:r>
              <a:rPr dirty="0" sz="2350" spc="-235" b="1">
                <a:solidFill>
                  <a:srgbClr val="28622D"/>
                </a:solidFill>
                <a:latin typeface="Arial"/>
                <a:cs typeface="Arial"/>
                <a:hlinkClick r:id="rId4"/>
              </a:rPr>
              <a:t>CCScorec</a:t>
            </a:r>
            <a:r>
              <a:rPr dirty="0" sz="2350" spc="-235" b="1">
                <a:solidFill>
                  <a:srgbClr val="B3BFB8"/>
                </a:solidFill>
                <a:latin typeface="Arial"/>
                <a:cs typeface="Arial"/>
                <a:hlinkClick r:id="rId4"/>
              </a:rPr>
              <a:t>,</a:t>
            </a:r>
            <a:r>
              <a:rPr dirty="0" sz="2350" spc="-235" b="1">
                <a:solidFill>
                  <a:srgbClr val="28622D"/>
                </a:solidFill>
                <a:latin typeface="Arial"/>
                <a:cs typeface="Arial"/>
                <a:hlinkClick r:id="rId4"/>
              </a:rPr>
              <a:t>ard</a:t>
            </a:r>
            <a:r>
              <a:rPr dirty="0" sz="2350" spc="-235" b="1">
                <a:solidFill>
                  <a:srgbClr val="B3BFB8"/>
                </a:solidFill>
                <a:latin typeface="Arial"/>
                <a:cs typeface="Arial"/>
                <a:hlinkClick r:id="rId4"/>
              </a:rPr>
              <a:t>l</a:t>
            </a:r>
            <a:endParaRPr sz="2350">
              <a:latin typeface="Arial"/>
              <a:cs typeface="Aria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7242873" y="15469829"/>
            <a:ext cx="2548890" cy="354965"/>
          </a:xfrm>
          <a:custGeom>
            <a:avLst/>
            <a:gdLst/>
            <a:ahLst/>
            <a:cxnLst/>
            <a:rect l="l" t="t" r="r" b="b"/>
            <a:pathLst>
              <a:path w="2548890" h="354965">
                <a:moveTo>
                  <a:pt x="2548600" y="354888"/>
                </a:moveTo>
                <a:lnTo>
                  <a:pt x="0" y="354888"/>
                </a:lnTo>
                <a:lnTo>
                  <a:pt x="0" y="0"/>
                </a:lnTo>
                <a:lnTo>
                  <a:pt x="2548600" y="0"/>
                </a:lnTo>
                <a:lnTo>
                  <a:pt x="2548600" y="354888"/>
                </a:lnTo>
                <a:close/>
              </a:path>
            </a:pathLst>
          </a:custGeom>
          <a:solidFill>
            <a:srgbClr val="496E2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 txBox="1"/>
          <p:nvPr/>
        </p:nvSpPr>
        <p:spPr>
          <a:xfrm>
            <a:off x="9783448" y="15544872"/>
            <a:ext cx="70485" cy="117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B1C89C"/>
                </a:solidFill>
                <a:latin typeface="Arial"/>
                <a:cs typeface="Arial"/>
              </a:rPr>
              <a:t>1</a:t>
            </a:r>
            <a:endParaRPr sz="600">
              <a:latin typeface="Arial"/>
              <a:cs typeface="Arial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9840763" y="15469829"/>
            <a:ext cx="1180465" cy="354965"/>
          </a:xfrm>
          <a:custGeom>
            <a:avLst/>
            <a:gdLst/>
            <a:ahLst/>
            <a:cxnLst/>
            <a:rect l="l" t="t" r="r" b="b"/>
            <a:pathLst>
              <a:path w="1180465" h="354965">
                <a:moveTo>
                  <a:pt x="1180190" y="354888"/>
                </a:moveTo>
                <a:lnTo>
                  <a:pt x="0" y="354888"/>
                </a:lnTo>
                <a:lnTo>
                  <a:pt x="0" y="0"/>
                </a:lnTo>
                <a:lnTo>
                  <a:pt x="1180190" y="0"/>
                </a:lnTo>
                <a:lnTo>
                  <a:pt x="1180190" y="354888"/>
                </a:lnTo>
                <a:close/>
              </a:path>
            </a:pathLst>
          </a:custGeom>
          <a:solidFill>
            <a:srgbClr val="496E2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 txBox="1"/>
          <p:nvPr/>
        </p:nvSpPr>
        <p:spPr>
          <a:xfrm>
            <a:off x="7230174" y="15470913"/>
            <a:ext cx="3911600" cy="3232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950" spc="65" b="1">
                <a:solidFill>
                  <a:srgbClr val="EBF0EB"/>
                </a:solidFill>
                <a:latin typeface="Arial"/>
                <a:cs typeface="Arial"/>
              </a:rPr>
              <a:t>MORE</a:t>
            </a:r>
            <a:r>
              <a:rPr dirty="0" sz="1950" spc="420" b="1">
                <a:solidFill>
                  <a:srgbClr val="EBF0EB"/>
                </a:solidFill>
                <a:latin typeface="Arial"/>
                <a:cs typeface="Arial"/>
              </a:rPr>
              <a:t> </a:t>
            </a:r>
            <a:r>
              <a:rPr dirty="0" sz="1950" b="1">
                <a:solidFill>
                  <a:srgbClr val="EBF0EB"/>
                </a:solidFill>
                <a:latin typeface="Arial"/>
                <a:cs typeface="Arial"/>
              </a:rPr>
              <a:t>CHAMBER,</a:t>
            </a:r>
            <a:r>
              <a:rPr dirty="0" sz="1950" spc="55" b="1">
                <a:solidFill>
                  <a:srgbClr val="EBF0EB"/>
                </a:solidFill>
                <a:latin typeface="Arial"/>
                <a:cs typeface="Arial"/>
              </a:rPr>
              <a:t>  </a:t>
            </a:r>
            <a:r>
              <a:rPr dirty="0" sz="1950" b="1">
                <a:solidFill>
                  <a:srgbClr val="EBF0EB"/>
                </a:solidFill>
                <a:latin typeface="Arial"/>
                <a:cs typeface="Arial"/>
              </a:rPr>
              <a:t>8</a:t>
            </a:r>
            <a:r>
              <a:rPr dirty="0" sz="1950" spc="-120" b="1">
                <a:solidFill>
                  <a:srgbClr val="EBF0EB"/>
                </a:solidFill>
                <a:latin typeface="Arial"/>
                <a:cs typeface="Arial"/>
              </a:rPr>
              <a:t> </a:t>
            </a:r>
            <a:r>
              <a:rPr dirty="0" sz="1950" spc="35" b="1">
                <a:solidFill>
                  <a:srgbClr val="EBF0EB"/>
                </a:solidFill>
                <a:latin typeface="Arial"/>
                <a:cs typeface="Arial"/>
              </a:rPr>
              <a:t>USINESS,</a:t>
            </a:r>
            <a:r>
              <a:rPr dirty="0" sz="1950" spc="35" b="1">
                <a:solidFill>
                  <a:srgbClr val="97AF82"/>
                </a:solidFill>
                <a:latin typeface="Arial"/>
                <a:cs typeface="Arial"/>
              </a:rPr>
              <a:t>.</a:t>
            </a:r>
            <a:endParaRPr sz="19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592029" y="15782580"/>
            <a:ext cx="1327150" cy="295910"/>
          </a:xfrm>
          <a:prstGeom prst="rect">
            <a:avLst/>
          </a:prstGeom>
          <a:solidFill>
            <a:srgbClr val="496E26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50">
                <a:solidFill>
                  <a:srgbClr val="EBF0EB"/>
                </a:solidFill>
                <a:latin typeface="Arial"/>
                <a:cs typeface="Arial"/>
              </a:rPr>
              <a:t>&amp;</a:t>
            </a:r>
            <a:r>
              <a:rPr dirty="0" sz="1850" spc="5">
                <a:solidFill>
                  <a:srgbClr val="EBF0EB"/>
                </a:solidFill>
                <a:latin typeface="Arial"/>
                <a:cs typeface="Arial"/>
              </a:rPr>
              <a:t>  </a:t>
            </a:r>
            <a:r>
              <a:rPr dirty="0" sz="1900" spc="125">
                <a:solidFill>
                  <a:srgbClr val="EBF0EB"/>
                </a:solidFill>
                <a:latin typeface="Arial"/>
                <a:cs typeface="Arial"/>
              </a:rPr>
              <a:t>COMMU</a:t>
            </a:r>
            <a:endParaRPr sz="1900">
              <a:latin typeface="Arial"/>
              <a:cs typeface="Arial"/>
            </a:endParaRPr>
          </a:p>
        </p:txBody>
      </p:sp>
      <p:grpSp>
        <p:nvGrpSpPr>
          <p:cNvPr id="65" name="object 65"/>
          <p:cNvGrpSpPr/>
          <p:nvPr/>
        </p:nvGrpSpPr>
        <p:grpSpPr>
          <a:xfrm>
            <a:off x="8944888" y="15748818"/>
            <a:ext cx="1805305" cy="329565"/>
            <a:chOff x="8944888" y="15748818"/>
            <a:chExt cx="1805305" cy="329565"/>
          </a:xfrm>
        </p:grpSpPr>
        <p:sp>
          <p:nvSpPr>
            <p:cNvPr id="66" name="object 66"/>
            <p:cNvSpPr/>
            <p:nvPr/>
          </p:nvSpPr>
          <p:spPr>
            <a:xfrm>
              <a:off x="8944888" y="15748818"/>
              <a:ext cx="158750" cy="329565"/>
            </a:xfrm>
            <a:custGeom>
              <a:avLst/>
              <a:gdLst/>
              <a:ahLst/>
              <a:cxnLst/>
              <a:rect l="l" t="t" r="r" b="b"/>
              <a:pathLst>
                <a:path w="158750" h="329565">
                  <a:moveTo>
                    <a:pt x="158632" y="329401"/>
                  </a:moveTo>
                  <a:lnTo>
                    <a:pt x="0" y="329401"/>
                  </a:lnTo>
                  <a:lnTo>
                    <a:pt x="0" y="0"/>
                  </a:lnTo>
                  <a:lnTo>
                    <a:pt x="158632" y="0"/>
                  </a:lnTo>
                  <a:lnTo>
                    <a:pt x="158632" y="329401"/>
                  </a:lnTo>
                  <a:close/>
                </a:path>
              </a:pathLst>
            </a:custGeom>
            <a:solidFill>
              <a:srgbClr val="496E2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9137079" y="15748818"/>
              <a:ext cx="43180" cy="329565"/>
            </a:xfrm>
            <a:custGeom>
              <a:avLst/>
              <a:gdLst/>
              <a:ahLst/>
              <a:cxnLst/>
              <a:rect l="l" t="t" r="r" b="b"/>
              <a:pathLst>
                <a:path w="43179" h="329565">
                  <a:moveTo>
                    <a:pt x="42708" y="329401"/>
                  </a:moveTo>
                  <a:lnTo>
                    <a:pt x="0" y="329401"/>
                  </a:lnTo>
                  <a:lnTo>
                    <a:pt x="0" y="0"/>
                  </a:lnTo>
                  <a:lnTo>
                    <a:pt x="42708" y="0"/>
                  </a:lnTo>
                  <a:lnTo>
                    <a:pt x="42708" y="329401"/>
                  </a:lnTo>
                  <a:close/>
                </a:path>
              </a:pathLst>
            </a:custGeom>
            <a:solidFill>
              <a:srgbClr val="75955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9210815" y="15748818"/>
              <a:ext cx="1539240" cy="329565"/>
            </a:xfrm>
            <a:custGeom>
              <a:avLst/>
              <a:gdLst/>
              <a:ahLst/>
              <a:cxnLst/>
              <a:rect l="l" t="t" r="r" b="b"/>
              <a:pathLst>
                <a:path w="1539240" h="329565">
                  <a:moveTo>
                    <a:pt x="1538787" y="329401"/>
                  </a:moveTo>
                  <a:lnTo>
                    <a:pt x="0" y="329401"/>
                  </a:lnTo>
                  <a:lnTo>
                    <a:pt x="0" y="0"/>
                  </a:lnTo>
                  <a:lnTo>
                    <a:pt x="1538787" y="0"/>
                  </a:lnTo>
                  <a:lnTo>
                    <a:pt x="1538787" y="329401"/>
                  </a:lnTo>
                  <a:close/>
                </a:path>
              </a:pathLst>
            </a:custGeom>
            <a:solidFill>
              <a:srgbClr val="496E26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9" name="object 69"/>
          <p:cNvSpPr txBox="1"/>
          <p:nvPr/>
        </p:nvSpPr>
        <p:spPr>
          <a:xfrm>
            <a:off x="8879524" y="15745659"/>
            <a:ext cx="1938020" cy="315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126984" sz="525" spc="127">
                <a:solidFill>
                  <a:srgbClr val="97AF82"/>
                </a:solidFill>
                <a:latin typeface="Arial"/>
                <a:cs typeface="Arial"/>
              </a:rPr>
              <a:t>1</a:t>
            </a:r>
            <a:r>
              <a:rPr dirty="0" sz="1900" spc="85">
                <a:solidFill>
                  <a:srgbClr val="EBF0EB"/>
                </a:solidFill>
                <a:latin typeface="Arial"/>
                <a:cs typeface="Arial"/>
              </a:rPr>
              <a:t>N</a:t>
            </a:r>
            <a:r>
              <a:rPr dirty="0" sz="1900" spc="80">
                <a:solidFill>
                  <a:srgbClr val="EBF0EB"/>
                </a:solidFill>
                <a:latin typeface="Arial"/>
                <a:cs typeface="Arial"/>
              </a:rPr>
              <a:t>I</a:t>
            </a:r>
            <a:r>
              <a:rPr dirty="0" sz="1900" spc="85">
                <a:solidFill>
                  <a:srgbClr val="EBF0EB"/>
                </a:solidFill>
                <a:latin typeface="Arial"/>
                <a:cs typeface="Arial"/>
              </a:rPr>
              <a:t>TY</a:t>
            </a:r>
            <a:r>
              <a:rPr dirty="0" sz="1900" spc="280">
                <a:solidFill>
                  <a:srgbClr val="EBF0EB"/>
                </a:solidFill>
                <a:latin typeface="Arial"/>
                <a:cs typeface="Arial"/>
              </a:rPr>
              <a:t> </a:t>
            </a:r>
            <a:r>
              <a:rPr dirty="0" sz="1900" spc="85">
                <a:solidFill>
                  <a:srgbClr val="EBF0EB"/>
                </a:solidFill>
                <a:latin typeface="Arial"/>
                <a:cs typeface="Arial"/>
              </a:rPr>
              <a:t>EVENTS!</a:t>
            </a:r>
            <a:endParaRPr sz="19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479086" y="16203398"/>
            <a:ext cx="1674495" cy="125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50" spc="85" b="1">
                <a:solidFill>
                  <a:srgbClr val="08080C"/>
                </a:solidFill>
                <a:latin typeface="Arial"/>
                <a:cs typeface="Arial"/>
              </a:rPr>
              <a:t>Bridgeton</a:t>
            </a:r>
            <a:r>
              <a:rPr dirty="0" sz="650" spc="75" b="1">
                <a:solidFill>
                  <a:srgbClr val="08080C"/>
                </a:solidFill>
                <a:latin typeface="Arial"/>
                <a:cs typeface="Arial"/>
              </a:rPr>
              <a:t> </a:t>
            </a:r>
            <a:r>
              <a:rPr dirty="0" sz="650" spc="105" b="1">
                <a:solidFill>
                  <a:srgbClr val="08080C"/>
                </a:solidFill>
                <a:latin typeface="Arial"/>
                <a:cs typeface="Arial"/>
              </a:rPr>
              <a:t>Area</a:t>
            </a:r>
            <a:r>
              <a:rPr dirty="0" sz="650" spc="90" b="1">
                <a:solidFill>
                  <a:srgbClr val="08080C"/>
                </a:solidFill>
                <a:latin typeface="Arial"/>
                <a:cs typeface="Arial"/>
              </a:rPr>
              <a:t> </a:t>
            </a:r>
            <a:r>
              <a:rPr dirty="0" sz="650" spc="100" b="1">
                <a:solidFill>
                  <a:srgbClr val="08080C"/>
                </a:solidFill>
                <a:latin typeface="Arial"/>
                <a:cs typeface="Arial"/>
              </a:rPr>
              <a:t>Chamber</a:t>
            </a:r>
            <a:r>
              <a:rPr dirty="0" sz="650" spc="114" b="1">
                <a:solidFill>
                  <a:srgbClr val="08080C"/>
                </a:solidFill>
                <a:latin typeface="Arial"/>
                <a:cs typeface="Arial"/>
              </a:rPr>
              <a:t> </a:t>
            </a:r>
            <a:r>
              <a:rPr dirty="0" sz="650" spc="85" b="1">
                <a:solidFill>
                  <a:srgbClr val="08080C"/>
                </a:solidFill>
                <a:latin typeface="Arial"/>
                <a:cs typeface="Arial"/>
              </a:rPr>
              <a:t>Events</a:t>
            </a:r>
            <a:endParaRPr sz="65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6466019" y="16226781"/>
            <a:ext cx="1454150" cy="52133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3250" spc="690">
                <a:solidFill>
                  <a:srgbClr val="08080C"/>
                </a:solidFill>
                <a:uFill>
                  <a:solidFill>
                    <a:srgbClr val="08080C"/>
                  </a:solidFill>
                </a:uFill>
                <a:latin typeface="Arial"/>
                <a:cs typeface="Arial"/>
              </a:rPr>
              <a:t>(!]</a:t>
            </a:r>
            <a:r>
              <a:rPr dirty="0" u="none" sz="3250" spc="690">
                <a:solidFill>
                  <a:srgbClr val="08080C"/>
                </a:solidFill>
                <a:latin typeface="Arial"/>
                <a:cs typeface="Arial"/>
              </a:rPr>
              <a:t>'</a:t>
            </a:r>
            <a:r>
              <a:rPr dirty="0" u="none" sz="3250" spc="80">
                <a:solidFill>
                  <a:srgbClr val="08080C"/>
                </a:solidFill>
                <a:latin typeface="Arial"/>
                <a:cs typeface="Arial"/>
              </a:rPr>
              <a:t> </a:t>
            </a:r>
            <a:r>
              <a:rPr dirty="0" u="heavy" sz="3250" spc="-390">
                <a:solidFill>
                  <a:srgbClr val="08080C"/>
                </a:solidFill>
                <a:uFill>
                  <a:solidFill>
                    <a:srgbClr val="08080C"/>
                  </a:solidFill>
                </a:uFill>
                <a:latin typeface="Arial"/>
                <a:cs typeface="Arial"/>
              </a:rPr>
              <a:t>•</a:t>
            </a:r>
            <a:r>
              <a:rPr dirty="0" u="none" sz="3250" spc="395">
                <a:solidFill>
                  <a:srgbClr val="08080C"/>
                </a:solidFill>
                <a:latin typeface="Arial"/>
                <a:cs typeface="Arial"/>
              </a:rPr>
              <a:t> </a:t>
            </a:r>
            <a:r>
              <a:rPr dirty="0" u="none" sz="3250" spc="-360">
                <a:solidFill>
                  <a:srgbClr val="08080C"/>
                </a:solidFill>
                <a:latin typeface="Arial"/>
                <a:cs typeface="Arial"/>
              </a:rPr>
              <a:t>(!]</a:t>
            </a:r>
            <a:endParaRPr sz="32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6483135" y="16825833"/>
            <a:ext cx="118491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47980" indent="-33528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47980" algn="l"/>
              </a:tabLst>
            </a:pPr>
            <a:r>
              <a:rPr dirty="0" sz="1200" spc="120" b="1">
                <a:solidFill>
                  <a:srgbClr val="08080C"/>
                </a:solidFill>
                <a:latin typeface="Arial"/>
                <a:cs typeface="Arial"/>
              </a:rPr>
              <a:t>..:-</a:t>
            </a:r>
            <a:r>
              <a:rPr dirty="0" sz="1200" spc="114" b="1">
                <a:solidFill>
                  <a:srgbClr val="08080C"/>
                </a:solidFill>
                <a:latin typeface="Arial"/>
                <a:cs typeface="Arial"/>
              </a:rPr>
              <a:t>...:-</a:t>
            </a:r>
            <a:r>
              <a:rPr dirty="0" sz="1200" spc="105" b="1">
                <a:solidFill>
                  <a:srgbClr val="08080C"/>
                </a:solidFill>
                <a:latin typeface="Arial"/>
                <a:cs typeface="Arial"/>
              </a:rPr>
              <a:t>1�</a:t>
            </a:r>
            <a:endParaRPr sz="120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10851609" y="16722729"/>
            <a:ext cx="6350" cy="364490"/>
          </a:xfrm>
          <a:custGeom>
            <a:avLst/>
            <a:gdLst/>
            <a:ahLst/>
            <a:cxnLst/>
            <a:rect l="l" t="t" r="r" b="b"/>
            <a:pathLst>
              <a:path w="6350" h="364490">
                <a:moveTo>
                  <a:pt x="6101" y="363988"/>
                </a:moveTo>
                <a:lnTo>
                  <a:pt x="0" y="363988"/>
                </a:lnTo>
                <a:lnTo>
                  <a:pt x="0" y="0"/>
                </a:lnTo>
                <a:lnTo>
                  <a:pt x="6101" y="0"/>
                </a:lnTo>
                <a:lnTo>
                  <a:pt x="6101" y="36398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 txBox="1"/>
          <p:nvPr/>
        </p:nvSpPr>
        <p:spPr>
          <a:xfrm>
            <a:off x="8515682" y="16346189"/>
            <a:ext cx="4016375" cy="708660"/>
          </a:xfrm>
          <a:prstGeom prst="rect">
            <a:avLst/>
          </a:prstGeom>
        </p:spPr>
        <p:txBody>
          <a:bodyPr wrap="square" lIns="0" tIns="457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dirty="0" sz="2050" spc="-10">
                <a:solidFill>
                  <a:srgbClr val="2F3654"/>
                </a:solidFill>
                <a:latin typeface="Arial"/>
                <a:cs typeface="Arial"/>
              </a:rPr>
              <a:t>Visit</a:t>
            </a:r>
            <a:endParaRPr sz="2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4"/>
              </a:spcBef>
            </a:pPr>
            <a:r>
              <a:rPr dirty="0" sz="2000" spc="-165" b="1">
                <a:solidFill>
                  <a:srgbClr val="28622D"/>
                </a:solidFill>
                <a:latin typeface="Arial"/>
                <a:cs typeface="Arial"/>
                <a:hlinkClick r:id="rId5"/>
              </a:rPr>
              <a:t>www.CumberlandGro</a:t>
            </a:r>
            <a:r>
              <a:rPr dirty="0" sz="2000" spc="-165" b="1">
                <a:solidFill>
                  <a:srgbClr val="B3BFB8"/>
                </a:solidFill>
                <a:latin typeface="Arial"/>
                <a:cs typeface="Arial"/>
                <a:hlinkClick r:id="rId5"/>
              </a:rPr>
              <a:t>·</a:t>
            </a:r>
            <a:r>
              <a:rPr dirty="0" sz="2000" spc="-165" b="1">
                <a:solidFill>
                  <a:srgbClr val="28622D"/>
                </a:solidFill>
                <a:latin typeface="Arial"/>
                <a:cs typeface="Arial"/>
                <a:hlinkClick r:id="rId5"/>
              </a:rPr>
              <a:t>ws</a:t>
            </a:r>
            <a:r>
              <a:rPr dirty="0" sz="2000" spc="-165" b="1">
                <a:solidFill>
                  <a:srgbClr val="3F703F"/>
                </a:solidFill>
                <a:latin typeface="Arial"/>
                <a:cs typeface="Arial"/>
                <a:hlinkClick r:id="rId5"/>
              </a:rPr>
              <a:t>..</a:t>
            </a:r>
            <a:r>
              <a:rPr dirty="0" u="heavy" sz="2000" spc="-165" b="1">
                <a:solidFill>
                  <a:srgbClr val="28622D"/>
                </a:solidFill>
                <a:uFill>
                  <a:solidFill>
                    <a:srgbClr val="28622D"/>
                  </a:solidFill>
                </a:uFill>
                <a:latin typeface="Arial"/>
                <a:cs typeface="Arial"/>
                <a:hlinkClick r:id="rId5"/>
              </a:rPr>
              <a:t>co,m/Events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10606491" y="17047061"/>
            <a:ext cx="9525" cy="347345"/>
          </a:xfrm>
          <a:custGeom>
            <a:avLst/>
            <a:gdLst/>
            <a:ahLst/>
            <a:cxnLst/>
            <a:rect l="l" t="t" r="r" b="b"/>
            <a:pathLst>
              <a:path w="9525" h="347344">
                <a:moveTo>
                  <a:pt x="9151" y="346738"/>
                </a:moveTo>
                <a:lnTo>
                  <a:pt x="0" y="346738"/>
                </a:lnTo>
                <a:lnTo>
                  <a:pt x="0" y="0"/>
                </a:lnTo>
                <a:lnTo>
                  <a:pt x="9151" y="0"/>
                </a:lnTo>
                <a:lnTo>
                  <a:pt x="9151" y="34673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9137543" y="17358151"/>
            <a:ext cx="6350" cy="347345"/>
          </a:xfrm>
          <a:custGeom>
            <a:avLst/>
            <a:gdLst/>
            <a:ahLst/>
            <a:cxnLst/>
            <a:rect l="l" t="t" r="r" b="b"/>
            <a:pathLst>
              <a:path w="6350" h="347344">
                <a:moveTo>
                  <a:pt x="6101" y="346738"/>
                </a:moveTo>
                <a:lnTo>
                  <a:pt x="0" y="346738"/>
                </a:lnTo>
                <a:lnTo>
                  <a:pt x="0" y="0"/>
                </a:lnTo>
                <a:lnTo>
                  <a:pt x="6101" y="0"/>
                </a:lnTo>
                <a:lnTo>
                  <a:pt x="6101" y="34673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10537738" y="17358151"/>
            <a:ext cx="9525" cy="347345"/>
          </a:xfrm>
          <a:custGeom>
            <a:avLst/>
            <a:gdLst/>
            <a:ahLst/>
            <a:cxnLst/>
            <a:rect l="l" t="t" r="r" b="b"/>
            <a:pathLst>
              <a:path w="9525" h="347344">
                <a:moveTo>
                  <a:pt x="9151" y="346738"/>
                </a:moveTo>
                <a:lnTo>
                  <a:pt x="0" y="346738"/>
                </a:lnTo>
                <a:lnTo>
                  <a:pt x="0" y="0"/>
                </a:lnTo>
                <a:lnTo>
                  <a:pt x="9151" y="0"/>
                </a:lnTo>
                <a:lnTo>
                  <a:pt x="9151" y="346738"/>
                </a:lnTo>
                <a:close/>
              </a:path>
            </a:pathLst>
          </a:custGeom>
          <a:solidFill>
            <a:srgbClr val="EBED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 txBox="1"/>
          <p:nvPr/>
        </p:nvSpPr>
        <p:spPr>
          <a:xfrm>
            <a:off x="8507677" y="17044409"/>
            <a:ext cx="3169920" cy="641985"/>
          </a:xfrm>
          <a:prstGeom prst="rect">
            <a:avLst/>
          </a:prstGeom>
        </p:spPr>
        <p:txBody>
          <a:bodyPr wrap="square" lIns="0" tIns="6350" rIns="0" bIns="0" rtlCol="0" vert="horz">
            <a:spAutoFit/>
          </a:bodyPr>
          <a:lstStyle/>
          <a:p>
            <a:pPr marL="12700" marR="5080" indent="6350">
              <a:lnSpc>
                <a:spcPct val="102099"/>
              </a:lnSpc>
              <a:spcBef>
                <a:spcPts val="50"/>
              </a:spcBef>
            </a:pPr>
            <a:r>
              <a:rPr dirty="0" sz="2000">
                <a:solidFill>
                  <a:srgbClr val="2F3654"/>
                </a:solidFill>
                <a:latin typeface="Arial"/>
                <a:cs typeface="Arial"/>
              </a:rPr>
              <a:t>for</a:t>
            </a:r>
            <a:r>
              <a:rPr dirty="0" sz="2000" spc="-110">
                <a:solidFill>
                  <a:srgbClr val="2F3654"/>
                </a:solidFill>
                <a:latin typeface="Arial"/>
                <a:cs typeface="Arial"/>
              </a:rPr>
              <a:t> </a:t>
            </a:r>
            <a:r>
              <a:rPr dirty="0" sz="2000" spc="-30">
                <a:solidFill>
                  <a:srgbClr val="2F3654"/>
                </a:solidFill>
                <a:latin typeface="Arial"/>
                <a:cs typeface="Arial"/>
              </a:rPr>
              <a:t>more </a:t>
            </a:r>
            <a:r>
              <a:rPr dirty="0" sz="2000" spc="-75">
                <a:solidFill>
                  <a:srgbClr val="2F3654"/>
                </a:solidFill>
                <a:latin typeface="Arial"/>
                <a:cs typeface="Arial"/>
              </a:rPr>
              <a:t>Chamber</a:t>
            </a:r>
            <a:r>
              <a:rPr dirty="0" sz="2000" spc="-75">
                <a:solidFill>
                  <a:srgbClr val="4D4F50"/>
                </a:solidFill>
                <a:latin typeface="Arial"/>
                <a:cs typeface="Arial"/>
              </a:rPr>
              <a:t>,</a:t>
            </a:r>
            <a:r>
              <a:rPr dirty="0" sz="2000" spc="-170">
                <a:solidFill>
                  <a:srgbClr val="4D4F50"/>
                </a:solidFill>
                <a:latin typeface="Arial"/>
                <a:cs typeface="Arial"/>
              </a:rPr>
              <a:t> </a:t>
            </a:r>
            <a:r>
              <a:rPr dirty="0" sz="2000" spc="-90">
                <a:solidFill>
                  <a:srgbClr val="B3BFB8"/>
                </a:solidFill>
                <a:latin typeface="Arial"/>
                <a:cs typeface="Arial"/>
              </a:rPr>
              <a:t>!</a:t>
            </a:r>
            <a:r>
              <a:rPr dirty="0" sz="2000" spc="-90">
                <a:solidFill>
                  <a:srgbClr val="2F3654"/>
                </a:solidFill>
                <a:latin typeface="Arial"/>
                <a:cs typeface="Arial"/>
              </a:rPr>
              <a:t>Bus</a:t>
            </a:r>
            <a:r>
              <a:rPr dirty="0" sz="2000" spc="-90">
                <a:solidFill>
                  <a:srgbClr val="4D4F50"/>
                </a:solidFill>
                <a:latin typeface="Arial"/>
                <a:cs typeface="Arial"/>
              </a:rPr>
              <a:t>i</a:t>
            </a:r>
            <a:r>
              <a:rPr dirty="0" sz="2000" spc="-90">
                <a:solidFill>
                  <a:srgbClr val="2F3654"/>
                </a:solidFill>
                <a:latin typeface="Arial"/>
                <a:cs typeface="Arial"/>
              </a:rPr>
              <a:t>ness, </a:t>
            </a:r>
            <a:r>
              <a:rPr dirty="0" sz="2000" spc="-50">
                <a:solidFill>
                  <a:srgbClr val="2F3654"/>
                </a:solidFill>
                <a:latin typeface="Arial"/>
                <a:cs typeface="Arial"/>
              </a:rPr>
              <a:t>and</a:t>
            </a:r>
            <a:r>
              <a:rPr dirty="0" sz="2000" spc="-85">
                <a:solidFill>
                  <a:srgbClr val="2F3654"/>
                </a:solidFill>
                <a:latin typeface="Arial"/>
                <a:cs typeface="Arial"/>
              </a:rPr>
              <a:t> </a:t>
            </a:r>
            <a:r>
              <a:rPr dirty="0" sz="2000" spc="-204">
                <a:solidFill>
                  <a:srgbClr val="2F3654"/>
                </a:solidFill>
                <a:latin typeface="Arial"/>
                <a:cs typeface="Arial"/>
              </a:rPr>
              <a:t>C</a:t>
            </a:r>
            <a:r>
              <a:rPr dirty="0" sz="2000" spc="-215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000" spc="-204">
                <a:solidFill>
                  <a:srgbClr val="2F3654"/>
                </a:solidFill>
                <a:latin typeface="Arial"/>
                <a:cs typeface="Arial"/>
              </a:rPr>
              <a:t>omm</a:t>
            </a:r>
            <a:r>
              <a:rPr dirty="0" sz="2000" spc="-204">
                <a:solidFill>
                  <a:srgbClr val="9C9EA5"/>
                </a:solidFill>
                <a:latin typeface="Arial"/>
                <a:cs typeface="Arial"/>
              </a:rPr>
              <a:t>1</a:t>
            </a:r>
            <a:r>
              <a:rPr dirty="0" sz="2000" spc="-204">
                <a:solidFill>
                  <a:srgbClr val="2F3654"/>
                </a:solidFill>
                <a:latin typeface="Arial"/>
                <a:cs typeface="Arial"/>
              </a:rPr>
              <a:t>un</a:t>
            </a:r>
            <a:r>
              <a:rPr dirty="0" sz="2000" spc="-835">
                <a:solidFill>
                  <a:srgbClr val="4D4F50"/>
                </a:solidFill>
                <a:latin typeface="Arial"/>
                <a:cs typeface="Arial"/>
              </a:rPr>
              <a:t>�</a:t>
            </a:r>
            <a:r>
              <a:rPr dirty="0" sz="2000" spc="-204">
                <a:solidFill>
                  <a:srgbClr val="2F3654"/>
                </a:solidFill>
                <a:latin typeface="Arial"/>
                <a:cs typeface="Arial"/>
              </a:rPr>
              <a:t>y</a:t>
            </a:r>
            <a:r>
              <a:rPr dirty="0" sz="2000" spc="40">
                <a:solidFill>
                  <a:srgbClr val="2F3654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2F3654"/>
                </a:solidFill>
                <a:latin typeface="Arial"/>
                <a:cs typeface="Arial"/>
              </a:rPr>
              <a:t>ev</a:t>
            </a:r>
            <a:r>
              <a:rPr dirty="0" sz="2000" spc="-10">
                <a:solidFill>
                  <a:srgbClr val="B3BFB8"/>
                </a:solidFill>
                <a:latin typeface="Arial"/>
                <a:cs typeface="Arial"/>
              </a:rPr>
              <a:t>,</a:t>
            </a:r>
            <a:r>
              <a:rPr dirty="0" sz="2000" spc="-10">
                <a:solidFill>
                  <a:srgbClr val="2F3654"/>
                </a:solidFill>
                <a:latin typeface="Arial"/>
                <a:cs typeface="Arial"/>
              </a:rPr>
              <a:t>ents.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ransition spd="fast">
    <p:cut thruBlk="0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anonymous</dc:creator>
  <dc:subject>unspecified</dc:subject>
  <dc:title>untitled</dc:title>
  <dcterms:created xsi:type="dcterms:W3CDTF">2026-06-10T20:54:41Z</dcterms:created>
  <dcterms:modified xsi:type="dcterms:W3CDTF">2026-06-10T20:54:41Z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2026-06-10T00:00:00Z</vt:filetime>
  </property>
  <property fmtid="{D5CDD505-2E9C-101B-9397-08002B2CF9AE}" pid="3" name="Creator">
    <vt:lpwstr>anonymous</vt:lpwstr>
  </property>
  <property fmtid="{D5CDD505-2E9C-101B-9397-08002B2CF9AE}" pid="4" name="LastSaved">
    <vt:filetime>2026-06-10T00:00:00Z</vt:filetime>
  </property>
  <property fmtid="{D5CDD505-2E9C-101B-9397-08002B2CF9AE}" pid="5" name="Producer">
    <vt:lpwstr>ReportLab PDF Library - (opensource)</vt:lpwstr>
  </property>
</Properties>
</file>